
<file path=[Content_Types].xml><?xml version="1.0" encoding="utf-8"?>
<Types xmlns="http://schemas.openxmlformats.org/package/2006/content-types">
  <Override PartName="/ppt/slides/slide30.xml" ContentType="application/vnd.openxmlformats-officedocument.presentationml.slide+xml"/>
  <Override PartName="/ppt/slides/slide88.xml" ContentType="application/vnd.openxmlformats-officedocument.presentationml.slide+xml"/>
  <Override PartName="/ppt/notesSlides/notesSlide69.xml" ContentType="application/vnd.openxmlformats-officedocument.presentationml.notesSlide+xml"/>
  <Override PartName="/ppt/slides/slide24.xml" ContentType="application/vnd.openxmlformats-officedocument.presentationml.slide+xml"/>
  <Override PartName="/ppt/slides/slide72.xml" ContentType="application/vnd.openxmlformats-officedocument.presentationml.slide+xml"/>
  <Override PartName="/ppt/slides/slide134.xml" ContentType="application/vnd.openxmlformats-officedocument.presentationml.slide+xml"/>
  <Override PartName="/ppt/diagrams/colors3.xml" ContentType="application/vnd.openxmlformats-officedocument.drawingml.diagramColors+xml"/>
  <Override PartName="/ppt/slides/slide66.xml" ContentType="application/vnd.openxmlformats-officedocument.presentationml.slide+xml"/>
  <Override PartName="/ppt/slides/slide128.xml" ContentType="application/vnd.openxmlformats-officedocument.presentationml.slide+xml"/>
  <Override PartName="/ppt/notesSlides/notesSlide47.xml" ContentType="application/vnd.openxmlformats-officedocument.presentationml.notesSlide+xml"/>
  <Override PartName="/ppt/slides/slide50.xml" ContentType="application/vnd.openxmlformats-officedocument.presentationml.slide+xml"/>
  <Override PartName="/ppt/slides/slide112.xml" ContentType="application/vnd.openxmlformats-officedocument.presentationml.slide+xml"/>
  <Override PartName="/ppt/notesSlides/notesSlide89.xml" ContentType="application/vnd.openxmlformats-officedocument.presentationml.notesSlide+xml"/>
  <Override PartName="/ppt/notesSlides/notesSlide116.xml" ContentType="application/vnd.openxmlformats-officedocument.presentationml.notesSlide+xml"/>
  <Override PartName="/ppt/notesSlides/notesSlide25.xml" ContentType="application/vnd.openxmlformats-officedocument.presentationml.notesSlide+xml"/>
  <Override PartName="/ppt/slides/slide44.xml" ContentType="application/vnd.openxmlformats-officedocument.presentationml.slide+xml"/>
  <Override PartName="/ppt/notesSlides/notesSlide67.xml" ContentType="application/vnd.openxmlformats-officedocument.presentationml.notesSlide+xml"/>
  <Override PartName="/ppt/slides/slide86.xml" ContentType="application/vnd.openxmlformats-officedocument.presentationml.slide+xml"/>
  <Override PartName="/ppt/slides/slide22.xml" ContentType="application/vnd.openxmlformats-officedocument.presentationml.slide+xml"/>
  <Override PartName="/ppt/slides/slide132.xml" ContentType="application/vnd.openxmlformats-officedocument.presentationml.slide+xml"/>
  <Override PartName="/ppt/diagrams/quickStyle3.xml" ContentType="application/vnd.openxmlformats-officedocument.drawingml.diagramStyle+xml"/>
  <Override PartName="/ppt/notesSlides/notesSlide45.xml" ContentType="application/vnd.openxmlformats-officedocument.presentationml.notesSlide+xml"/>
  <Override PartName="/ppt/slides/slide64.xml" ContentType="application/vnd.openxmlformats-officedocument.presentationml.slide+xml"/>
  <Override PartName="/ppt/slides/slide126.xml" ContentType="application/vnd.openxmlformats-officedocument.presentationml.slide+xml"/>
  <Override PartName="/ppt/diagrams/colors1.xml" ContentType="application/vnd.openxmlformats-officedocument.drawingml.diagramColors+xml"/>
  <Default Extension="xml" ContentType="application/xml"/>
  <Override PartName="/ppt/slides/slide110.xml" ContentType="application/vnd.openxmlformats-officedocument.presentationml.slide+xml"/>
  <Override PartName="/ppt/slideLayouts/slideLayout11.xml" ContentType="application/vnd.openxmlformats-officedocument.presentationml.slideLayout+xml"/>
  <Override PartName="/ppt/notesSlides/notesSlide87.xml" ContentType="application/vnd.openxmlformats-officedocument.presentationml.notesSlide+xml"/>
  <Override PartName="/ppt/notesSlides/notesSlide114.xml" ContentType="application/vnd.openxmlformats-officedocument.presentationml.notesSlide+xml"/>
  <Override PartName="/ppt/notesSlides/notesSlide23.xml" ContentType="application/vnd.openxmlformats-officedocument.presentationml.notesSlide+xml"/>
  <Override PartName="/ppt/slides/slide42.xml" ContentType="application/vnd.openxmlformats-officedocument.presentationml.slide+xml"/>
  <Override PartName="/ppt/notesSlides/notesSlide108.xml" ContentType="application/vnd.openxmlformats-officedocument.presentationml.notesSlide+xml"/>
  <Override PartName="/ppt/notesSlides/notesSlide65.xml" ContentType="application/vnd.openxmlformats-officedocument.presentationml.notesSlide+xml"/>
  <Override PartName="/ppt/slides/slide84.xml" ContentType="application/vnd.openxmlformats-officedocument.presentationml.slide+xml"/>
  <Override PartName="/ppt/slides/slide20.xml" ContentType="application/vnd.openxmlformats-officedocument.presentationml.slide+xml"/>
  <Override PartName="/ppt/notesSlides/notesSlide59.xml" ContentType="application/vnd.openxmlformats-officedocument.presentationml.notesSlide+xml"/>
  <Override PartName="/ppt/slides/slide130.xml" ContentType="application/vnd.openxmlformats-officedocument.presentationml.slide+xml"/>
  <Override PartName="/ppt/diagrams/quickStyle1.xml" ContentType="application/vnd.openxmlformats-officedocument.drawingml.diagramStyle+xml"/>
  <Override PartName="/ppt/notesSlides/notesSlide43.xml" ContentType="application/vnd.openxmlformats-officedocument.presentationml.notesSlide+xml"/>
  <Override PartName="/ppt/slides/slide62.xml" ContentType="application/vnd.openxmlformats-officedocument.presentationml.slide+xml"/>
  <Override PartName="/ppt/slides/slide124.xml" ContentType="application/vnd.openxmlformats-officedocument.presentationml.slide+xml"/>
  <Override PartName="/ppt/notesSlides/notesSlide128.xml" ContentType="application/vnd.openxmlformats-officedocument.presentationml.notesSlide+xml"/>
  <Override PartName="/ppt/notesSlides/notesSlide85.xml" ContentType="application/vnd.openxmlformats-officedocument.presentationml.notesSlide+xml"/>
  <Override PartName="/ppt/notesSlides/notesSlide112.xml" ContentType="application/vnd.openxmlformats-officedocument.presentationml.notesSlide+xml"/>
  <Override PartName="/ppt/notesSlides/notesSlide21.xml" ContentType="application/vnd.openxmlformats-officedocument.presentationml.notesSlide+xml"/>
  <Override PartName="/ppt/slides/slide40.xml" ContentType="application/vnd.openxmlformats-officedocument.presentationml.slide+xml"/>
  <Override PartName="/ppt/slides/slide102.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notesSlides/notesSlide79.xml" ContentType="application/vnd.openxmlformats-officedocument.presentationml.notesSlide+xml"/>
  <Default Extension="jpeg" ContentType="image/jpeg"/>
  <Override PartName="/ppt/diagrams/data4.xml" ContentType="application/vnd.openxmlformats-officedocument.drawingml.diagramData+xml"/>
  <Override PartName="/ppt/notesSlides/notesSlide106.xml" ContentType="application/vnd.openxmlformats-officedocument.presentationml.notesSlide+xml"/>
  <Override PartName="/ppt/notesSlides/notesSlide63.xml" ContentType="application/vnd.openxmlformats-officedocument.presentationml.notesSlide+xml"/>
  <Override PartName="/ppt/slides/slide82.xml" ContentType="application/vnd.openxmlformats-officedocument.presentationml.slide+xml"/>
  <Override PartName="/ppt/notesSlides/notesSlide57.xml" ContentType="application/vnd.openxmlformats-officedocument.presentationml.notesSlide+xml"/>
  <Override PartName="/docProps/app.xml" ContentType="application/vnd.openxmlformats-officedocument.extended-properties+xml"/>
  <Override PartName="/ppt/slides/slide109.xml" ContentType="application/vnd.openxmlformats-officedocument.presentationml.slide+xml"/>
  <Override PartName="/ppt/slides/slide60.xml" ContentType="application/vnd.openxmlformats-officedocument.presentationml.slide+xml"/>
  <Override PartName="/ppt/slides/slide122.xml" ContentType="application/vnd.openxmlformats-officedocument.presentationml.slide+xml"/>
  <Override PartName="/ppt/notesSlides/notesSlide41.xml" ContentType="application/vnd.openxmlformats-officedocument.presentationml.notesSlide+xml"/>
  <Override PartName="/ppt/notesSlides/notesSlide99.xml" ContentType="application/vnd.openxmlformats-officedocument.presentationml.notesSlide+xml"/>
  <Override PartName="/ppt/slideLayouts/slideLayout8.xml" ContentType="application/vnd.openxmlformats-officedocument.presentationml.slideLayout+xml"/>
  <Override PartName="/ppt/notesSlides/notesSlide35.xml" ContentType="application/vnd.openxmlformats-officedocument.presentationml.notesSlide+xml"/>
  <Override PartName="/ppt/notesSlides/notesSlide126.xml" ContentType="application/vnd.openxmlformats-officedocument.presentationml.notesSlide+xml"/>
  <Override PartName="/ppt/notesSlides/notesSlide83.xml" ContentType="application/vnd.openxmlformats-officedocument.presentationml.notesSlide+xml"/>
  <Override PartName="/ppt/notesSlides/notesSlide110.xml" ContentType="application/vnd.openxmlformats-officedocument.presentationml.notesSlide+xml"/>
  <Override PartName="/ppt/slides/slide100.xml" ContentType="application/vnd.openxmlformats-officedocument.presentationml.slide+xml"/>
  <Override PartName="/ppt/notesSlides/notesSlide5.xml" ContentType="application/vnd.openxmlformats-officedocument.presentationml.notesSlide+xml"/>
  <Override PartName="/ppt/notesSlides/notesSlide77.xml" ContentType="application/vnd.openxmlformats-officedocument.presentationml.notesSlide+xml"/>
  <Override PartName="/ppt/slides/slide7.xml" ContentType="application/vnd.openxmlformats-officedocument.presentationml.slide+xml"/>
  <Override PartName="/ppt/slides/slide19.xml" ContentType="application/vnd.openxmlformats-officedocument.presentationml.slide+xml"/>
  <Override PartName="/ppt/notesSlides/notesSlide104.xml" ContentType="application/vnd.openxmlformats-officedocument.presentationml.notesSlide+xml"/>
  <Override PartName="/ppt/diagrams/data2.xml" ContentType="application/vnd.openxmlformats-officedocument.drawingml.diagramData+xml"/>
  <Override PartName="/ppt/slides/slide129.xml" ContentType="application/vnd.openxmlformats-officedocument.presentationml.slide+xml"/>
  <Override PartName="/ppt/slides/slide80.xml" ContentType="application/vnd.openxmlformats-officedocument.presentationml.slide+xml"/>
  <Override PartName="/ppt/notesSlides/notesSlide61.xml" ContentType="application/vnd.openxmlformats-officedocument.presentationml.notesSlide+xml"/>
  <Override PartName="/ppt/notesSlides/notesSlide55.xml" ContentType="application/vnd.openxmlformats-officedocument.presentationml.notesSlide+xml"/>
  <Override PartName="/ppt/slides/slide107.xml" ContentType="application/vnd.openxmlformats-officedocument.presentationml.slide+xml"/>
  <Override PartName="/ppt/slides/slide120.xml" ContentType="application/vnd.openxmlformats-officedocument.presentationml.slide+xml"/>
  <Override PartName="/ppt/slideMasters/slideMaster1.xml" ContentType="application/vnd.openxmlformats-officedocument.presentationml.slideMaster+xml"/>
  <Override PartName="/ppt/notesSlides/notesSlide97.xml" ContentType="application/vnd.openxmlformats-officedocument.presentationml.notesSlide+xml"/>
  <Override PartName="/ppt/embeddings/oleObject2.bin" ContentType="application/vnd.openxmlformats-officedocument.oleObject"/>
  <Override PartName="/ppt/slideLayouts/slideLayout6.xml" ContentType="application/vnd.openxmlformats-officedocument.presentationml.slideLayout+xml"/>
  <Override PartName="/ppt/slides/slide39.xml" ContentType="application/vnd.openxmlformats-officedocument.presentationml.slide+xml"/>
  <Override PartName="/ppt/notesSlides/notesSlide33.xml" ContentType="application/vnd.openxmlformats-officedocument.presentationml.notesSlide+xml"/>
  <Override PartName="/ppt/notesSlides/notesSlide124.xml" ContentType="application/vnd.openxmlformats-officedocument.presentationml.notesSlide+xml"/>
  <Override PartName="/ppt/notesSlides/notesSlide81.xml" ContentType="application/vnd.openxmlformats-officedocument.presentationml.notesSlide+xml"/>
  <Override PartName="/ppt/notesSlides/notesSlide3.xml" ContentType="application/vnd.openxmlformats-officedocument.presentationml.notesSlide+xml"/>
  <Override PartName="/ppt/slides/slide94.xml" ContentType="application/vnd.openxmlformats-officedocument.presentationml.slide+xml"/>
  <Override PartName="/ppt/notesSlides/notesSlide75.xml" ContentType="application/vnd.openxmlformats-officedocument.presentationml.notesSlide+xml"/>
  <Override PartName="/ppt/slides/slide5.xml" ContentType="application/vnd.openxmlformats-officedocument.presentationml.slide+xml"/>
  <Override PartName="/ppt/slides/slide17.xml" ContentType="application/vnd.openxmlformats-officedocument.presentationml.slide+xml"/>
  <Override PartName="/ppt/notesSlides/notesSlide102.xml" ContentType="application/vnd.openxmlformats-officedocument.presentationml.notesSlide+xml"/>
  <Override PartName="/ppt/slides/slide59.xml" ContentType="application/vnd.openxmlformats-officedocument.presentationml.slide+xml"/>
  <Override PartName="/ppt/notesSlides/notesSlide53.xml" ContentType="application/vnd.openxmlformats-officedocument.presentationml.notesSlide+xml"/>
  <Override PartName="/ppt/slides/slide105.xml" ContentType="application/vnd.openxmlformats-officedocument.presentationml.slide+xml"/>
  <Override PartName="/ppt/notesSlides/notesSlide95.xml" ContentType="application/vnd.openxmlformats-officedocument.presentationml.notesSlide+xml"/>
  <Override PartName="/ppt/notesSlides/notesSlide122.xml" ContentType="application/vnd.openxmlformats-officedocument.presentationml.notesSlide+xml"/>
  <Override PartName="/ppt/notesSlides/notesSlide18.xml" ContentType="application/vnd.openxmlformats-officedocument.presentationml.notesSlide+xml"/>
  <Override PartName="/ppt/slideLayouts/slideLayout4.xml" ContentType="application/vnd.openxmlformats-officedocument.presentationml.slideLayout+xml"/>
  <Override PartName="/ppt/slides/slide37.xml" ContentType="application/vnd.openxmlformats-officedocument.presentationml.slide+xml"/>
  <Override PartName="/ppt/notesSlides/notesSlide31.xml" ContentType="application/vnd.openxmlformats-officedocument.presentationml.notesSlide+xml"/>
  <Override PartName="/ppt/slides/slide79.xml" ContentType="application/vnd.openxmlformats-officedocument.presentationml.slide+xml"/>
  <Override PartName="/ppt/slides/slide92.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5.xml" ContentType="application/vnd.openxmlformats-officedocument.presentationml.slide+xml"/>
  <Override PartName="/ppt/notesSlides/notesSlide73.xml" ContentType="application/vnd.openxmlformats-officedocument.presentationml.notesSlide+xml"/>
  <Override PartName="/ppt/notesSlides/notesSlide100.xml" ContentType="application/vnd.openxmlformats-officedocument.presentationml.notesSlide+xml"/>
  <Override PartName="/ppt/diagrams/drawing3.xml" ContentType="application/vnd.ms-office.drawingml.diagramDrawing+xml"/>
  <Override PartName="/ppt/notesSlides/notesSlide38.xml" ContentType="application/vnd.openxmlformats-officedocument.presentationml.notesSlide+xml"/>
  <Override PartName="/ppt/slides/slide57.xml" ContentType="application/vnd.openxmlformats-officedocument.presentationml.slide+xml"/>
  <Override PartName="/ppt/slides/slide70.xml" ContentType="application/vnd.openxmlformats-officedocument.presentationml.slide+xml"/>
  <Override PartName="/ppt/slides/slide119.xml" ContentType="application/vnd.openxmlformats-officedocument.presentationml.slide+xml"/>
  <Override PartName="/ppt/notesSlides/notesSlide51.xml" ContentType="application/vnd.openxmlformats-officedocument.presentationml.notesSlide+xml"/>
  <Override PartName="/ppt/notesSlides/notesSlide8.xml" ContentType="application/vnd.openxmlformats-officedocument.presentationml.notesSlide+xml"/>
  <Override PartName="/ppt/slides/slide99.xml" ContentType="application/vnd.openxmlformats-officedocument.presentationml.slide+xml"/>
  <Override PartName="/ppt/notesSlides/notesSlide93.xml" ContentType="application/vnd.openxmlformats-officedocument.presentationml.notesSlide+xml"/>
  <Override PartName="/ppt/notesSlides/notesSlide120.xml" ContentType="application/vnd.openxmlformats-officedocument.presentationml.notesSlide+xml"/>
  <Override PartName="/ppt/notesSlides/notesSlide16.xml" ContentType="application/vnd.openxmlformats-officedocument.presentationml.notesSlide+xml"/>
  <Override PartName="/ppt/slideLayouts/slideLayout2.xml" ContentType="application/vnd.openxmlformats-officedocument.presentationml.slideLayout+xml"/>
  <Override PartName="/ppt/slides/slide35.xml" ContentType="application/vnd.openxmlformats-officedocument.presentationml.slide+xml"/>
  <Override PartName="/ppt/slides/slide29.xml" ContentType="application/vnd.openxmlformats-officedocument.presentationml.slide+xml"/>
  <Override PartName="/ppt/slides/slide77.xml" ContentType="application/vnd.openxmlformats-officedocument.presentationml.slide+xml"/>
  <Override PartName="/ppt/slides/slide90.xml" ContentType="application/vnd.openxmlformats-officedocument.presentationml.slide+xml"/>
  <Override PartName="/ppt/slides/slide139.xml" ContentType="application/vnd.openxmlformats-officedocument.presentationml.slide+xml"/>
  <Override PartName="/ppt/slides/slide1.xml" ContentType="application/vnd.openxmlformats-officedocument.presentationml.slide+xml"/>
  <Override PartName="/ppt/slides/slide13.xml" ContentType="application/vnd.openxmlformats-officedocument.presentationml.slide+xml"/>
  <Override PartName="/ppt/notesSlides/notesSlide71.xml" ContentType="application/vnd.openxmlformats-officedocument.presentationml.notesSlide+xml"/>
  <Override PartName="/ppt/diagrams/drawing1.xml" ContentType="application/vnd.ms-office.drawingml.diagramDrawing+xml"/>
  <Override PartName="/ppt/notesSlides/notesSlide36.xml" ContentType="application/vnd.openxmlformats-officedocument.presentationml.notesSlide+xml"/>
  <Override PartName="/ppt/slides/slide117.xml" ContentType="application/vnd.openxmlformats-officedocument.presentationml.slide+xml"/>
  <Override PartName="/ppt/slides/slide55.xml" ContentType="application/vnd.openxmlformats-officedocument.presentationml.slide+xml"/>
  <Override PartName="/ppt/slides/slide49.xml" ContentType="application/vnd.openxmlformats-officedocument.presentationml.slide+xml"/>
  <Override PartName="/ppt/slides/slide97.xml" ContentType="application/vnd.openxmlformats-officedocument.presentationml.slide+xml"/>
  <Override PartName="/ppt/notesSlides/notesSlide91.xml" ContentType="application/vnd.openxmlformats-officedocument.presentationml.notesSlide+xml"/>
  <Override PartName="/ppt/notesSlides/notesSlide14.xml" ContentType="application/vnd.openxmlformats-officedocument.presentationml.notesSlide+xml"/>
  <Override PartName="/ppt/slides/slide33.xml" ContentType="application/vnd.openxmlformats-officedocument.presentationml.slide+xml"/>
  <Override PartName="/ppt/viewProps.xml" ContentType="application/vnd.openxmlformats-officedocument.presentationml.viewProps+xml"/>
  <Override PartName="/ppt/diagrams/layout3.xml" ContentType="application/vnd.openxmlformats-officedocument.drawingml.diagramLayout+xml"/>
  <Override PartName="/ppt/slides/slide27.xml" ContentType="application/vnd.openxmlformats-officedocument.presentationml.slide+xml"/>
  <Override PartName="/ppt/slides/slide75.xml" ContentType="application/vnd.openxmlformats-officedocument.presentationml.slide+xml"/>
  <Override PartName="/ppt/slides/slide137.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s/slide69.xml" ContentType="application/vnd.openxmlformats-officedocument.presentationml.slide+xml"/>
  <Override PartName="/ppt/slides/slide53.xml" ContentType="application/vnd.openxmlformats-officedocument.presentationml.slide+xml"/>
  <Override PartName="/ppt/slides/slide115.xml" ContentType="application/vnd.openxmlformats-officedocument.presentationml.slide+xml"/>
  <Override PartName="/ppt/notesSlides/notesSlide119.xml" ContentType="application/vnd.openxmlformats-officedocument.presentationml.notesSlide+xml"/>
  <Override PartName="/ppt/notesSlides/notesSlide28.xml" ContentType="application/vnd.openxmlformats-officedocument.presentationml.notesSlide+xml"/>
  <Override PartName="/ppt/slides/slide47.xml" ContentType="application/vnd.openxmlformats-officedocument.presentationml.slide+xml"/>
  <Override PartName="/ppt/theme/theme1.xml" ContentType="application/vnd.openxmlformats-officedocument.theme+xml"/>
  <Override PartName="/ppt/notesSlides/notesSlide12.xml" ContentType="application/vnd.openxmlformats-officedocument.presentationml.notesSlide+xml"/>
  <Override PartName="/ppt/slides/slide31.xml" ContentType="application/vnd.openxmlformats-officedocument.presentationml.slide+xml"/>
  <Override PartName="/ppt/slides/slide89.xml" ContentType="application/vnd.openxmlformats-officedocument.presentationml.slide+xml"/>
  <Override PartName="/ppt/diagrams/layout1.xml" ContentType="application/vnd.openxmlformats-officedocument.drawingml.diagramLayout+xml"/>
  <Override PartName="/ppt/slides/slide25.xml" ContentType="application/vnd.openxmlformats-officedocument.presentationml.slide+xml"/>
  <Override PartName="/ppt/slides/slide73.xml" ContentType="application/vnd.openxmlformats-officedocument.presentationml.slide+xml"/>
  <Override PartName="/ppt/slides/slide135.xml" ContentType="application/vnd.openxmlformats-officedocument.presentationml.slide+xml"/>
  <Override PartName="/ppt/notesSlides/notesSlide48.xml" ContentType="application/vnd.openxmlformats-officedocument.presentationml.notesSlide+xml"/>
  <Override PartName="/ppt/slides/slide67.xml" ContentType="application/vnd.openxmlformats-officedocument.presentationml.slide+xml"/>
  <Override PartName="/ppt/diagrams/colors4.xml" ContentType="application/vnd.openxmlformats-officedocument.drawingml.diagramColors+xml"/>
  <Override PartName="/ppt/slides/slide51.xml" ContentType="application/vnd.openxmlformats-officedocument.presentationml.slide+xml"/>
  <Override PartName="/ppt/slides/slide113.xml" ContentType="application/vnd.openxmlformats-officedocument.presentationml.slide+xml"/>
  <Override PartName="/ppt/notesSlides/notesSlide117.xml" ContentType="application/vnd.openxmlformats-officedocument.presentationml.notesSlide+xml"/>
  <Override PartName="/ppt/notesSlides/notesSlide26.xml" ContentType="application/vnd.openxmlformats-officedocument.presentationml.notesSlide+xml"/>
  <Override PartName="/ppt/slides/slide45.xml" ContentType="application/vnd.openxmlformats-officedocument.presentationml.slide+xml"/>
  <Override PartName="/ppt/notesSlides/notesSlide68.xml" ContentType="application/vnd.openxmlformats-officedocument.presentationml.notesSlide+xml"/>
  <Override PartName="/ppt/slides/slide87.xml" ContentType="application/vnd.openxmlformats-officedocument.presentationml.slide+xml"/>
  <Override PartName="/ppt/slides/slide23.xml" ContentType="application/vnd.openxmlformats-officedocument.presentationml.slide+xml"/>
  <Override PartName="/ppt/slides/slide133.xml" ContentType="application/vnd.openxmlformats-officedocument.presentationml.slide+xml"/>
  <Override PartName="/ppt/diagrams/quickStyle4.xml" ContentType="application/vnd.openxmlformats-officedocument.drawingml.diagramStyle+xml"/>
  <Override PartName="/ppt/diagrams/colors2.xml" ContentType="application/vnd.openxmlformats-officedocument.drawingml.diagramColors+xml"/>
  <Override PartName="/ppt/slides/slide127.xml" ContentType="application/vnd.openxmlformats-officedocument.presentationml.slide+xml"/>
  <Override PartName="/ppt/notesSlides/notesSlide46.xml" ContentType="application/vnd.openxmlformats-officedocument.presentationml.notesSlide+xml"/>
  <Override PartName="/ppt/slides/slide65.xml" ContentType="application/vnd.openxmlformats-officedocument.presentationml.slide+xml"/>
  <Override PartName="/ppt/slides/slide111.xml" ContentType="application/vnd.openxmlformats-officedocument.presentationml.slide+xml"/>
  <Override PartName="/ppt/slideLayouts/slideLayout12.xml" ContentType="application/vnd.openxmlformats-officedocument.presentationml.slideLayout+xml"/>
  <Override PartName="/ppt/notesSlides/notesSlide88.xml" ContentType="application/vnd.openxmlformats-officedocument.presentationml.notesSlide+xml"/>
  <Override PartName="/ppt/notesSlides/notesSlide115.xml" ContentType="application/vnd.openxmlformats-officedocument.presentationml.notesSlide+xml"/>
  <Override PartName="/ppt/notesSlides/notesSlide24.xml" ContentType="application/vnd.openxmlformats-officedocument.presentationml.notesSlide+xml"/>
  <Override PartName="/ppt/slides/slide43.xml" ContentType="application/vnd.openxmlformats-officedocument.presentationml.slide+xml"/>
  <Override PartName="/ppt/notesSlides/notesSlide109.xml" ContentType="application/vnd.openxmlformats-officedocument.presentationml.notesSlide+xml"/>
  <Override PartName="/ppt/notesSlides/notesSlide66.xml" ContentType="application/vnd.openxmlformats-officedocument.presentationml.notesSlide+xml"/>
  <Override PartName="/ppt/slides/slide85.xml" ContentType="application/vnd.openxmlformats-officedocument.presentationml.slide+xml"/>
  <Override PartName="/docProps/custom.xml" ContentType="application/vnd.openxmlformats-officedocument.custom-properties+xml"/>
  <Override PartName="/ppt/slides/slide21.xml" ContentType="application/vnd.openxmlformats-officedocument.presentationml.slide+xml"/>
  <Override PartName="/ppt/slides/slide131.xml" ContentType="application/vnd.openxmlformats-officedocument.presentationml.slide+xml"/>
  <Override PartName="/ppt/diagrams/quickStyle2.xml" ContentType="application/vnd.openxmlformats-officedocument.drawingml.diagramStyle+xml"/>
  <Override PartName="/ppt/notesMasters/notesMaster1.xml" ContentType="application/vnd.openxmlformats-officedocument.presentationml.notesMaster+xml"/>
  <Override PartName="/ppt/notesSlides/notesSlide44.xml" ContentType="application/vnd.openxmlformats-officedocument.presentationml.notesSlide+xml"/>
  <Override PartName="/ppt/slides/slide63.xml" ContentType="application/vnd.openxmlformats-officedocument.presentationml.slide+xml"/>
  <Override PartName="/ppt/slides/slide125.xml" ContentType="application/vnd.openxmlformats-officedocument.presentationml.slide+xml"/>
  <Override PartName="/ppt/notesSlides/notesSlide129.xml" ContentType="application/vnd.openxmlformats-officedocument.presentationml.notesSlide+xml"/>
  <Override PartName="/ppt/notesSlides/notesSlide86.xml" ContentType="application/vnd.openxmlformats-officedocument.presentationml.notesSlide+xml"/>
  <Override PartName="/ppt/slideLayouts/slideLayout10.xml" ContentType="application/vnd.openxmlformats-officedocument.presentationml.slideLayout+xml"/>
  <Override PartName="/ppt/notesSlides/notesSlide113.xml" ContentType="application/vnd.openxmlformats-officedocument.presentationml.notesSlide+xml"/>
  <Override PartName="/ppt/notesSlides/notesSlide22.xml" ContentType="application/vnd.openxmlformats-officedocument.presentationml.notesSlide+xml"/>
  <Override PartName="/ppt/slides/slide41.xml" ContentType="application/vnd.openxmlformats-officedocument.presentationml.slide+xml"/>
  <Override PartName="/ppt/slides/slide103.xml" ContentType="application/vnd.openxmlformats-officedocument.presentationml.slide+xml"/>
  <Override PartName="/ppt/presentation.xml" ContentType="application/vnd.openxmlformats-officedocument.presentationml.presentation.main+xml"/>
  <Override PartName="/ppt/notesSlides/notesSlide107.xml" ContentType="application/vnd.openxmlformats-officedocument.presentationml.notesSlide+xml"/>
  <Override PartName="/ppt/notesSlides/notesSlide64.xml" ContentType="application/vnd.openxmlformats-officedocument.presentationml.notesSlide+xml"/>
  <Override PartName="/ppt/slides/slide83.xml" ContentType="application/vnd.openxmlformats-officedocument.presentationml.slide+xml"/>
  <Override PartName="/ppt/notesSlides/notesSlide58.xml" ContentType="application/vnd.openxmlformats-officedocument.presentationml.notesSlide+xml"/>
  <Override PartName="/ppt/notesSlides/notesSlide42.xml" ContentType="application/vnd.openxmlformats-officedocument.presentationml.notesSlide+xml"/>
  <Override PartName="/ppt/slides/slide61.xml" ContentType="application/vnd.openxmlformats-officedocument.presentationml.slide+xml"/>
  <Override PartName="/ppt/slides/slide123.xml" ContentType="application/vnd.openxmlformats-officedocument.presentationml.slide+xml"/>
  <Override PartName="/ppt/notesSlides/notesSlide127.xml" ContentType="application/vnd.openxmlformats-officedocument.presentationml.notesSlide+xml"/>
  <Override PartName="/ppt/slideLayouts/slideLayout9.xml" ContentType="application/vnd.openxmlformats-officedocument.presentationml.slideLayout+xml"/>
  <Override PartName="/ppt/notesSlides/notesSlide84.xml" ContentType="application/vnd.openxmlformats-officedocument.presentationml.notesSlide+xml"/>
  <Override PartName="/ppt/notesSlides/notesSlide111.xml" ContentType="application/vnd.openxmlformats-officedocument.presentationml.notesSlide+xml"/>
  <Override PartName="/ppt/notesSlides/notesSlide20.xml" ContentType="application/vnd.openxmlformats-officedocument.presentationml.notesSlide+xml"/>
  <Override PartName="/ppt/slides/slide101.xml" ContentType="application/vnd.openxmlformats-officedocument.presentationml.slide+xml"/>
  <Override PartName="/ppt/notesSlides/notesSlide6.xml" ContentType="application/vnd.openxmlformats-officedocument.presentationml.notesSlide+xml"/>
  <Override PartName="/ppt/notesSlides/notesSlide78.xml" ContentType="application/vnd.openxmlformats-officedocument.presentationml.notesSlide+xml"/>
  <Override PartName="/ppt/slides/slide8.xml" ContentType="application/vnd.openxmlformats-officedocument.presentationml.slide+xml"/>
  <Override PartName="/ppt/notesSlides/notesSlide105.xml" ContentType="application/vnd.openxmlformats-officedocument.presentationml.notesSlide+xml"/>
  <Override PartName="/ppt/diagrams/data3.xml" ContentType="application/vnd.openxmlformats-officedocument.drawingml.diagramData+xml"/>
  <Override PartName="/ppt/notesSlides/notesSlide62.xml" ContentType="application/vnd.openxmlformats-officedocument.presentationml.notesSlide+xml"/>
  <Override PartName="/ppt/slides/slide81.xml" ContentType="application/vnd.openxmlformats-officedocument.presentationml.slide+xml"/>
  <Override PartName="/ppt/notesSlides/notesSlide56.xml" ContentType="application/vnd.openxmlformats-officedocument.presentationml.notesSlide+xml"/>
  <Override PartName="/ppt/notesSlides/notesSlide40.xml" ContentType="application/vnd.openxmlformats-officedocument.presentationml.notesSlide+xml"/>
  <Override PartName="/ppt/slides/slide108.xml" ContentType="application/vnd.openxmlformats-officedocument.presentationml.slide+xml"/>
  <Override PartName="/ppt/slides/slide121.xml" ContentType="application/vnd.openxmlformats-officedocument.presentationml.slide+xml"/>
  <Override PartName="/ppt/notesSlides/notesSlide98.xml" ContentType="application/vnd.openxmlformats-officedocument.presentationml.notesSlide+xml"/>
  <Override PartName="/ppt/notesSlides/notesSlide125.xml" ContentType="application/vnd.openxmlformats-officedocument.presentationml.notesSlide+xml"/>
  <Override PartName="/ppt/slideLayouts/slideLayout7.xml" ContentType="application/vnd.openxmlformats-officedocument.presentationml.slideLayout+xml"/>
  <Override PartName="/ppt/notesSlides/notesSlide34.xml" ContentType="application/vnd.openxmlformats-officedocument.presentationml.notesSlide+xml"/>
  <Override PartName="/ppt/notesSlides/notesSlide82.xml" ContentType="application/vnd.openxmlformats-officedocument.presentationml.notesSlide+xml"/>
  <Override PartName="/ppt/notesSlides/notesSlide4.xml" ContentType="application/vnd.openxmlformats-officedocument.presentationml.notesSlide+xml"/>
  <Override PartName="/ppt/slides/slide95.xml" ContentType="application/vnd.openxmlformats-officedocument.presentationml.slide+xml"/>
  <Override PartName="/ppt/notesSlides/notesSlide76.xml" ContentType="application/vnd.openxmlformats-officedocument.presentationml.notesSlide+xml"/>
  <Override PartName="/ppt/slides/slide6.xml" ContentType="application/vnd.openxmlformats-officedocument.presentationml.slide+xml"/>
  <Override PartName="/ppt/slides/slide18.xml" ContentType="application/vnd.openxmlformats-officedocument.presentationml.slide+xml"/>
  <Override PartName="/ppt/notesSlides/notesSlide103.xml" ContentType="application/vnd.openxmlformats-officedocument.presentationml.notesSlide+xml"/>
  <Override PartName="/ppt/diagrams/data1.xml" ContentType="application/vnd.openxmlformats-officedocument.drawingml.diagramData+xml"/>
  <Override PartName="/ppt/notesSlides/notesSlide60.xml" ContentType="application/vnd.openxmlformats-officedocument.presentationml.notesSlide+xml"/>
  <Default Extension="vml" ContentType="application/vnd.openxmlformats-officedocument.vmlDrawing"/>
  <Override PartName="/ppt/notesSlides/notesSlide54.xml" ContentType="application/vnd.openxmlformats-officedocument.presentationml.notesSlide+xml"/>
  <Override PartName="/ppt/slides/slide106.xml" ContentType="application/vnd.openxmlformats-officedocument.presentationml.slide+xml"/>
  <Override PartName="/ppt/notesSlides/notesSlide96.xml" ContentType="application/vnd.openxmlformats-officedocument.presentationml.notesSlide+xml"/>
  <Override PartName="/ppt/tableStyles.xml" ContentType="application/vnd.openxmlformats-officedocument.presentationml.tableStyles+xml"/>
  <Override PartName="/ppt/embeddings/oleObject1.bin" ContentType="application/vnd.openxmlformats-officedocument.oleObject"/>
  <Override PartName="/ppt/notesSlides/notesSlide19.xml" ContentType="application/vnd.openxmlformats-officedocument.presentationml.notesSlide+xml"/>
  <Override PartName="/ppt/slideLayouts/slideLayout5.xml" ContentType="application/vnd.openxmlformats-officedocument.presentationml.slideLayout+xml"/>
  <Override PartName="/ppt/slides/slide38.xml" ContentType="application/vnd.openxmlformats-officedocument.presentationml.slide+xml"/>
  <Override PartName="/ppt/notesSlides/notesSlide32.xml" ContentType="application/vnd.openxmlformats-officedocument.presentationml.notesSlide+xml"/>
  <Override PartName="/ppt/notesSlides/notesSlide123.xml" ContentType="application/vnd.openxmlformats-officedocument.presentationml.notesSlide+xml"/>
  <Override PartName="/ppt/notesSlides/notesSlide80.xml" ContentType="application/vnd.openxmlformats-officedocument.presentationml.notesSlide+xml"/>
  <Default Extension="bin" ContentType="application/vnd.openxmlformats-officedocument.presentationml.printerSettings"/>
  <Override PartName="/ppt/notesSlides/notesSlide2.xml" ContentType="application/vnd.openxmlformats-officedocument.presentationml.notesSlide+xml"/>
  <Override PartName="/ppt/slides/slide93.xml" ContentType="application/vnd.openxmlformats-officedocument.presentationml.slide+xml"/>
  <Override PartName="/ppt/notesSlides/notesSlide74.xml" ContentType="application/vnd.openxmlformats-officedocument.presentationml.notesSlide+xml"/>
  <Override PartName="/ppt/slides/slide4.xml" ContentType="application/vnd.openxmlformats-officedocument.presentationml.slide+xml"/>
  <Override PartName="/ppt/slides/slide16.xml" ContentType="application/vnd.openxmlformats-officedocument.presentationml.slide+xml"/>
  <Override PartName="/ppt/notesSlides/notesSlide10.xml" ContentType="application/vnd.openxmlformats-officedocument.presentationml.notesSlide+xml"/>
  <Override PartName="/ppt/notesSlides/notesSlide101.xml" ContentType="application/vnd.openxmlformats-officedocument.presentationml.notesSlide+xml"/>
  <Override PartName="/ppt/notesSlides/notesSlide39.xml" ContentType="application/vnd.openxmlformats-officedocument.presentationml.notesSlide+xml"/>
  <Override PartName="/ppt/slides/slide58.xml" ContentType="application/vnd.openxmlformats-officedocument.presentationml.slide+xml"/>
  <Override PartName="/ppt/slides/slide71.xml" ContentType="application/vnd.openxmlformats-officedocument.presentationml.slide+xml"/>
  <Override PartName="/ppt/notesSlides/notesSlide52.xml" ContentType="application/vnd.openxmlformats-officedocument.presentationml.notesSlide+xml"/>
  <Override PartName="/ppt/slides/slide104.xml" ContentType="application/vnd.openxmlformats-officedocument.presentationml.slide+xml"/>
  <Override PartName="/ppt/notesSlides/notesSlide9.xml" ContentType="application/vnd.openxmlformats-officedocument.presentationml.notesSlide+xml"/>
  <Override PartName="/ppt/notesSlides/notesSlide94.xml" ContentType="application/vnd.openxmlformats-officedocument.presentationml.notesSlide+xml"/>
  <Override PartName="/ppt/notesSlides/notesSlide121.xml" ContentType="application/vnd.openxmlformats-officedocument.presentationml.notesSlide+xml"/>
  <Override PartName="/ppt/notesSlides/notesSlide17.xml" ContentType="application/vnd.openxmlformats-officedocument.presentationml.notesSlide+xml"/>
  <Override PartName="/ppt/slideLayouts/slideLayout3.xml" ContentType="application/vnd.openxmlformats-officedocument.presentationml.slideLayout+xml"/>
  <Override PartName="/ppt/slides/slide36.xml" ContentType="application/vnd.openxmlformats-officedocument.presentationml.slide+xml"/>
  <Override PartName="/ppt/notesSlides/notesSlide30.xml" ContentType="application/vnd.openxmlformats-officedocument.presentationml.notesSlide+xml"/>
  <Override PartName="/ppt/slides/slide78.xml" ContentType="application/vnd.openxmlformats-officedocument.presentationml.slide+xml"/>
  <Override PartName="/ppt/slides/slide91.xml" ContentType="application/vnd.openxmlformats-officedocument.presentationml.slide+xml"/>
  <Override PartName="/ppt/notesSlides/notesSlide72.xml" ContentType="application/vnd.openxmlformats-officedocument.presentationml.notesSlide+xml"/>
  <Override PartName="/ppt/slides/slide2.xml" ContentType="application/vnd.openxmlformats-officedocument.presentationml.slide+xml"/>
  <Override PartName="/ppt/slides/slide14.xml" ContentType="application/vnd.openxmlformats-officedocument.presentationml.slide+xml"/>
  <Override PartName="/ppt/diagrams/drawing2.xml" ContentType="application/vnd.ms-office.drawingml.diagramDrawing+xml"/>
  <Override PartName="/ppt/notesSlides/notesSlide37.xml" ContentType="application/vnd.openxmlformats-officedocument.presentationml.notesSlide+xml"/>
  <Override PartName="/ppt/slides/slide56.xml" ContentType="application/vnd.openxmlformats-officedocument.presentationml.slide+xml"/>
  <Override PartName="/ppt/slides/slide118.xml" ContentType="application/vnd.openxmlformats-officedocument.presentationml.slide+xml"/>
  <Override PartName="/ppt/notesSlides/notesSlide50.xml" ContentType="application/vnd.openxmlformats-officedocument.presentationml.notesSlide+xml"/>
  <Override PartName="/ppt/slides/slide98.xml" ContentType="application/vnd.openxmlformats-officedocument.presentationml.slide+xml"/>
  <Override PartName="/ppt/notesSlides/notesSlide92.xml" ContentType="application/vnd.openxmlformats-officedocument.presentationml.notesSlide+xml"/>
  <Override PartName="/ppt/notesSlides/notesSlide15.xml" ContentType="application/vnd.openxmlformats-officedocument.presentationml.notesSlide+xml"/>
  <Override PartName="/ppt/slideLayouts/slideLayout1.xml" ContentType="application/vnd.openxmlformats-officedocument.presentationml.slideLayout+xml"/>
  <Override PartName="/ppt/slides/slide34.xml" ContentType="application/vnd.openxmlformats-officedocument.presentationml.slide+xml"/>
  <Override PartName="/ppt/diagrams/layout4.xml" ContentType="application/vnd.openxmlformats-officedocument.drawingml.diagramLayout+xml"/>
  <Override PartName="/ppt/slides/slide28.xml" ContentType="application/vnd.openxmlformats-officedocument.presentationml.slide+xml"/>
  <Override PartName="/ppt/slides/slide76.xml" ContentType="application/vnd.openxmlformats-officedocument.presentationml.slide+xml"/>
  <Override PartName="/ppt/slides/slide138.xml" ContentType="application/vnd.openxmlformats-officedocument.presentationml.slide+xml"/>
  <Override PartName="/ppt/notesSlides/notesSlide70.xml" ContentType="application/vnd.openxmlformats-officedocument.presentationml.notesSlide+xml"/>
  <Default Extension="png" ContentType="image/png"/>
  <Override PartName="/ppt/slides/slide12.xml" ContentType="application/vnd.openxmlformats-officedocument.presentationml.slide+xml"/>
  <Default Extension="wmf" ContentType="image/x-wmf"/>
  <Default Extension="emf" ContentType="image/x-emf"/>
  <Override PartName="/ppt/slides/slide54.xml" ContentType="application/vnd.openxmlformats-officedocument.presentationml.slide+xml"/>
  <Override PartName="/ppt/slides/slide116.xml" ContentType="application/vnd.openxmlformats-officedocument.presentationml.slide+xml"/>
  <Default Extension="rels" ContentType="application/vnd.openxmlformats-package.relationships+xml"/>
  <Override PartName="/ppt/notesSlides/notesSlide29.xml" ContentType="application/vnd.openxmlformats-officedocument.presentationml.notesSlide+xml"/>
  <Override PartName="/ppt/slides/slide48.xml" ContentType="application/vnd.openxmlformats-officedocument.presentationml.slide+xml"/>
  <Override PartName="/ppt/slides/slide96.xml" ContentType="application/vnd.openxmlformats-officedocument.presentationml.slide+xml"/>
  <Override PartName="/ppt/theme/theme2.xml" ContentType="application/vnd.openxmlformats-officedocument.theme+xml"/>
  <Override PartName="/ppt/notesSlides/notesSlide90.xml" ContentType="application/vnd.openxmlformats-officedocument.presentationml.notesSlide+xml"/>
  <Override PartName="/ppt/notesSlides/notesSlide13.xml" ContentType="application/vnd.openxmlformats-officedocument.presentationml.notesSlide+xml"/>
  <Override PartName="/ppt/slides/slide32.xml" ContentType="application/vnd.openxmlformats-officedocument.presentationml.slide+xml"/>
  <Override PartName="/ppt/diagrams/layout2.xml" ContentType="application/vnd.openxmlformats-officedocument.drawingml.diagramLayout+xml"/>
  <Override PartName="/ppt/slides/slide26.xml" ContentType="application/vnd.openxmlformats-officedocument.presentationml.slide+xml"/>
  <Override PartName="/ppt/slides/slide136.xml" ContentType="application/vnd.openxmlformats-officedocument.presentationml.slide+xml"/>
  <Override PartName="/ppt/slides/slide74.xml" ContentType="application/vnd.openxmlformats-officedocument.presentationml.slide+xml"/>
  <Override PartName="/ppt/slides/slide10.xml" ContentType="application/vnd.openxmlformats-officedocument.presentationml.slide+xml"/>
  <Override PartName="/ppt/slides/slide68.xml" ContentType="application/vnd.openxmlformats-officedocument.presentationml.slide+xml"/>
  <Override PartName="/ppt/notesSlides/notesSlide49.xml" ContentType="application/vnd.openxmlformats-officedocument.presentationml.notesSlide+xml"/>
  <Override PartName="/ppt/slides/slide52.xml" ContentType="application/vnd.openxmlformats-officedocument.presentationml.slide+xml"/>
  <Override PartName="/ppt/slides/slide114.xml" ContentType="application/vnd.openxmlformats-officedocument.presentationml.slide+xml"/>
  <Override PartName="/ppt/notesSlides/notesSlide118.xml" ContentType="application/vnd.openxmlformats-officedocument.presentationml.notesSlide+xml"/>
  <Override PartName="/ppt/notesSlides/notesSlide27.xml" ContentType="application/vnd.openxmlformats-officedocument.presentationml.notesSlide+xml"/>
  <Override PartName="/ppt/slides/slide46.xml" ContentType="application/vnd.openxmlformats-officedocument.presentationml.slide+xml"/>
  <Override PartName="/ppt/presProps.xml" ContentType="application/vnd.openxmlformats-officedocument.presentationml.presProps+xml"/>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48" r:id="rId1"/>
  </p:sldMasterIdLst>
  <p:notesMasterIdLst>
    <p:notesMasterId r:id="rId141"/>
  </p:notesMasterIdLst>
  <p:sldIdLst>
    <p:sldId id="426" r:id="rId2"/>
    <p:sldId id="345" r:id="rId3"/>
    <p:sldId id="256" r:id="rId4"/>
    <p:sldId id="258" r:id="rId5"/>
    <p:sldId id="260" r:id="rId6"/>
    <p:sldId id="261" r:id="rId7"/>
    <p:sldId id="257" r:id="rId8"/>
    <p:sldId id="329" r:id="rId9"/>
    <p:sldId id="330" r:id="rId10"/>
    <p:sldId id="259" r:id="rId11"/>
    <p:sldId id="339" r:id="rId12"/>
    <p:sldId id="264" r:id="rId13"/>
    <p:sldId id="263" r:id="rId14"/>
    <p:sldId id="262" r:id="rId15"/>
    <p:sldId id="267" r:id="rId16"/>
    <p:sldId id="265" r:id="rId17"/>
    <p:sldId id="266" r:id="rId18"/>
    <p:sldId id="270" r:id="rId19"/>
    <p:sldId id="268" r:id="rId20"/>
    <p:sldId id="269" r:id="rId21"/>
    <p:sldId id="331" r:id="rId22"/>
    <p:sldId id="332" r:id="rId23"/>
    <p:sldId id="272" r:id="rId24"/>
    <p:sldId id="273" r:id="rId25"/>
    <p:sldId id="427" r:id="rId26"/>
    <p:sldId id="346" r:id="rId27"/>
    <p:sldId id="275" r:id="rId28"/>
    <p:sldId id="274" r:id="rId29"/>
    <p:sldId id="276" r:id="rId30"/>
    <p:sldId id="277" r:id="rId31"/>
    <p:sldId id="340" r:id="rId32"/>
    <p:sldId id="278" r:id="rId33"/>
    <p:sldId id="279" r:id="rId34"/>
    <p:sldId id="280" r:id="rId35"/>
    <p:sldId id="281" r:id="rId36"/>
    <p:sldId id="283" r:id="rId37"/>
    <p:sldId id="284" r:id="rId38"/>
    <p:sldId id="285" r:id="rId39"/>
    <p:sldId id="286" r:id="rId40"/>
    <p:sldId id="287" r:id="rId41"/>
    <p:sldId id="282" r:id="rId42"/>
    <p:sldId id="288" r:id="rId43"/>
    <p:sldId id="289" r:id="rId44"/>
    <p:sldId id="290" r:id="rId45"/>
    <p:sldId id="291" r:id="rId46"/>
    <p:sldId id="292" r:id="rId47"/>
    <p:sldId id="293" r:id="rId48"/>
    <p:sldId id="347" r:id="rId49"/>
    <p:sldId id="333" r:id="rId50"/>
    <p:sldId id="334" r:id="rId51"/>
    <p:sldId id="298" r:id="rId52"/>
    <p:sldId id="335" r:id="rId53"/>
    <p:sldId id="299" r:id="rId54"/>
    <p:sldId id="302" r:id="rId55"/>
    <p:sldId id="294" r:id="rId56"/>
    <p:sldId id="305" r:id="rId57"/>
    <p:sldId id="303" r:id="rId58"/>
    <p:sldId id="336" r:id="rId59"/>
    <p:sldId id="337" r:id="rId60"/>
    <p:sldId id="306" r:id="rId61"/>
    <p:sldId id="348" r:id="rId62"/>
    <p:sldId id="349" r:id="rId63"/>
    <p:sldId id="350" r:id="rId64"/>
    <p:sldId id="351" r:id="rId65"/>
    <p:sldId id="352" r:id="rId66"/>
    <p:sldId id="353" r:id="rId67"/>
    <p:sldId id="354" r:id="rId68"/>
    <p:sldId id="355" r:id="rId69"/>
    <p:sldId id="356" r:id="rId70"/>
    <p:sldId id="357" r:id="rId71"/>
    <p:sldId id="358" r:id="rId72"/>
    <p:sldId id="359" r:id="rId73"/>
    <p:sldId id="360" r:id="rId74"/>
    <p:sldId id="423" r:id="rId75"/>
    <p:sldId id="424" r:id="rId76"/>
    <p:sldId id="361" r:id="rId77"/>
    <p:sldId id="362" r:id="rId78"/>
    <p:sldId id="363" r:id="rId79"/>
    <p:sldId id="364" r:id="rId80"/>
    <p:sldId id="365" r:id="rId81"/>
    <p:sldId id="366" r:id="rId82"/>
    <p:sldId id="367" r:id="rId83"/>
    <p:sldId id="368" r:id="rId84"/>
    <p:sldId id="369" r:id="rId85"/>
    <p:sldId id="370" r:id="rId86"/>
    <p:sldId id="371" r:id="rId87"/>
    <p:sldId id="372" r:id="rId88"/>
    <p:sldId id="373" r:id="rId89"/>
    <p:sldId id="374" r:id="rId90"/>
    <p:sldId id="375" r:id="rId91"/>
    <p:sldId id="376" r:id="rId92"/>
    <p:sldId id="377" r:id="rId93"/>
    <p:sldId id="378" r:id="rId94"/>
    <p:sldId id="379" r:id="rId95"/>
    <p:sldId id="380" r:id="rId96"/>
    <p:sldId id="381" r:id="rId97"/>
    <p:sldId id="384" r:id="rId98"/>
    <p:sldId id="385" r:id="rId99"/>
    <p:sldId id="386" r:id="rId100"/>
    <p:sldId id="387" r:id="rId101"/>
    <p:sldId id="388" r:id="rId102"/>
    <p:sldId id="389" r:id="rId103"/>
    <p:sldId id="390" r:id="rId104"/>
    <p:sldId id="391" r:id="rId105"/>
    <p:sldId id="392" r:id="rId106"/>
    <p:sldId id="425" r:id="rId107"/>
    <p:sldId id="393" r:id="rId108"/>
    <p:sldId id="394" r:id="rId109"/>
    <p:sldId id="395" r:id="rId110"/>
    <p:sldId id="428" r:id="rId111"/>
    <p:sldId id="396" r:id="rId112"/>
    <p:sldId id="397" r:id="rId113"/>
    <p:sldId id="398" r:id="rId114"/>
    <p:sldId id="399" r:id="rId115"/>
    <p:sldId id="400" r:id="rId116"/>
    <p:sldId id="401" r:id="rId117"/>
    <p:sldId id="402" r:id="rId118"/>
    <p:sldId id="403" r:id="rId119"/>
    <p:sldId id="404" r:id="rId120"/>
    <p:sldId id="405" r:id="rId121"/>
    <p:sldId id="406" r:id="rId122"/>
    <p:sldId id="407" r:id="rId123"/>
    <p:sldId id="408" r:id="rId124"/>
    <p:sldId id="409" r:id="rId125"/>
    <p:sldId id="410" r:id="rId126"/>
    <p:sldId id="411" r:id="rId127"/>
    <p:sldId id="412" r:id="rId128"/>
    <p:sldId id="413" r:id="rId129"/>
    <p:sldId id="414" r:id="rId130"/>
    <p:sldId id="415" r:id="rId131"/>
    <p:sldId id="416" r:id="rId132"/>
    <p:sldId id="417" r:id="rId133"/>
    <p:sldId id="418" r:id="rId134"/>
    <p:sldId id="419" r:id="rId135"/>
    <p:sldId id="420" r:id="rId136"/>
    <p:sldId id="421" r:id="rId137"/>
    <p:sldId id="327" r:id="rId138"/>
    <p:sldId id="324" r:id="rId139"/>
    <p:sldId id="328" r:id="rId140"/>
  </p:sldIdLst>
  <p:sldSz cx="9144000" cy="6858000" type="screen4x3"/>
  <p:notesSz cx="6805613" cy="99393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F49C19"/>
    <a:srgbClr val="95BE13"/>
    <a:srgbClr val="975A8E"/>
    <a:srgbClr val="A14F97"/>
    <a:srgbClr val="C6286C"/>
    <a:srgbClr val="0CA8A4"/>
    <a:srgbClr val="3366FF"/>
    <a:srgbClr val="80C535"/>
    <a:srgbClr val="FF0066"/>
    <a:srgbClr val="FFCC00"/>
  </p:clrMru>
</p:presentationPr>
</file>

<file path=ppt/tableStyles.xml><?xml version="1.0" encoding="utf-8"?>
<a:tblStyleLst xmlns:a="http://schemas.openxmlformats.org/drawingml/2006/main" def="{5C22544A-7EE6-4342-B048-85BDC9FD1C3A}">
  <a:tblStyle styleId="{69C7853C-536D-4A76-A0AE-DD22124D55A5}" styleName="Style à thème 1 - Accentuation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Style à thème 1 - Accentuation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Style à thème 1 - Accentuation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Style à thème 1 - Accentuation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8FB837D-C827-4EFA-A057-4D05807E0F7C}" styleName="Style à thème 1 - Accentuation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SorterView">
  <p:normalViewPr showOutlineIcons="0">
    <p:restoredLeft sz="27967" autoAdjust="0"/>
    <p:restoredTop sz="75035" autoAdjust="0"/>
  </p:normalViewPr>
  <p:slideViewPr>
    <p:cSldViewPr showGuides="1">
      <p:cViewPr>
        <p:scale>
          <a:sx n="70" d="100"/>
          <a:sy n="70" d="100"/>
        </p:scale>
        <p:origin x="-1392" y="-64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60" d="100"/>
          <a:sy n="60" d="100"/>
        </p:scale>
        <p:origin x="-2490" y="-78"/>
      </p:cViewPr>
      <p:guideLst>
        <p:guide orient="horz" pos="3131"/>
        <p:guide pos="2144"/>
      </p:guideLst>
    </p:cSldViewPr>
  </p:notesViewPr>
  <p:gridSpacing cx="73971150" cy="7397115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40" Type="http://schemas.openxmlformats.org/officeDocument/2006/relationships/slide" Target="slides/slide139.xml"/><Relationship Id="rId141" Type="http://schemas.openxmlformats.org/officeDocument/2006/relationships/notesMaster" Target="notesMasters/notesMaster1.xml"/><Relationship Id="rId142" Type="http://schemas.openxmlformats.org/officeDocument/2006/relationships/printerSettings" Target="printerSettings/printerSettings1.bin"/><Relationship Id="rId143" Type="http://schemas.openxmlformats.org/officeDocument/2006/relationships/presProps" Target="presProps.xml"/><Relationship Id="rId144" Type="http://schemas.openxmlformats.org/officeDocument/2006/relationships/viewProps" Target="viewProps.xml"/><Relationship Id="rId145" Type="http://schemas.openxmlformats.org/officeDocument/2006/relationships/theme" Target="theme/theme1.xml"/><Relationship Id="rId146"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F8FF84-AC6A-4ACF-9539-88732E5EC4E0}" type="doc">
      <dgm:prSet loTypeId="urn:microsoft.com/office/officeart/2005/8/layout/chevron1" loCatId="process" qsTypeId="urn:microsoft.com/office/officeart/2005/8/quickstyle/simple5" qsCatId="simple" csTypeId="urn:microsoft.com/office/officeart/2005/8/colors/colorful5" csCatId="colorful" phldr="1"/>
      <dgm:spPr/>
    </dgm:pt>
    <dgm:pt modelId="{79C4CA3A-4BF3-46FE-8E74-97FEF1935333}">
      <dgm:prSet phldrT="[Texte]"/>
      <dgm:spPr/>
      <dgm:t>
        <a:bodyPr/>
        <a:lstStyle/>
        <a:p>
          <a:r>
            <a:rPr lang="fr-FR" dirty="0" smtClean="0"/>
            <a:t>Danone Connections</a:t>
          </a:r>
          <a:endParaRPr lang="fr-FR" dirty="0"/>
        </a:p>
      </dgm:t>
    </dgm:pt>
    <dgm:pt modelId="{1FA3DA2F-D29C-48E9-BD65-385F670CF142}" type="parTrans" cxnId="{3E3D1F00-72F0-458B-81BC-02767A0E596F}">
      <dgm:prSet/>
      <dgm:spPr/>
      <dgm:t>
        <a:bodyPr/>
        <a:lstStyle/>
        <a:p>
          <a:endParaRPr lang="fr-FR"/>
        </a:p>
      </dgm:t>
    </dgm:pt>
    <dgm:pt modelId="{ABF5895E-AF19-4B3E-BB0B-C296ABB601C2}" type="sibTrans" cxnId="{3E3D1F00-72F0-458B-81BC-02767A0E596F}">
      <dgm:prSet/>
      <dgm:spPr/>
      <dgm:t>
        <a:bodyPr/>
        <a:lstStyle/>
        <a:p>
          <a:endParaRPr lang="fr-FR"/>
        </a:p>
      </dgm:t>
    </dgm:pt>
    <dgm:pt modelId="{F0420795-07C9-4EED-9057-3C3C272C0403}">
      <dgm:prSet phldrT="[Texte]"/>
      <dgm:spPr/>
      <dgm:t>
        <a:bodyPr/>
        <a:lstStyle/>
        <a:p>
          <a:r>
            <a:rPr lang="fr-FR" dirty="0" smtClean="0"/>
            <a:t>Driver of Engagement</a:t>
          </a:r>
          <a:endParaRPr lang="fr-FR" dirty="0"/>
        </a:p>
      </dgm:t>
    </dgm:pt>
    <dgm:pt modelId="{93BDF11A-5398-42F0-967A-FD9A55C31693}" type="parTrans" cxnId="{511DB6EF-6AA6-48DC-A758-27948A81C123}">
      <dgm:prSet/>
      <dgm:spPr/>
      <dgm:t>
        <a:bodyPr/>
        <a:lstStyle/>
        <a:p>
          <a:endParaRPr lang="fr-FR"/>
        </a:p>
      </dgm:t>
    </dgm:pt>
    <dgm:pt modelId="{BEEBEC96-989B-41C8-9D1D-3E3D88F4874C}" type="sibTrans" cxnId="{511DB6EF-6AA6-48DC-A758-27948A81C123}">
      <dgm:prSet/>
      <dgm:spPr/>
      <dgm:t>
        <a:bodyPr/>
        <a:lstStyle/>
        <a:p>
          <a:endParaRPr lang="fr-FR"/>
        </a:p>
      </dgm:t>
    </dgm:pt>
    <dgm:pt modelId="{3CAF9450-B71F-4C3C-AD10-D63F2EB14314}">
      <dgm:prSet phldrT="[Texte]"/>
      <dgm:spPr/>
      <dgm:t>
        <a:bodyPr/>
        <a:lstStyle/>
        <a:p>
          <a:r>
            <a:rPr lang="fr-FR" dirty="0" smtClean="0"/>
            <a:t>Business Lever</a:t>
          </a:r>
          <a:endParaRPr lang="fr-FR" dirty="0"/>
        </a:p>
      </dgm:t>
    </dgm:pt>
    <dgm:pt modelId="{9D2EC117-5DD9-434C-B1F5-EF2EE0741888}" type="parTrans" cxnId="{87D7F024-D035-4625-A713-BE783830B4A9}">
      <dgm:prSet/>
      <dgm:spPr/>
      <dgm:t>
        <a:bodyPr/>
        <a:lstStyle/>
        <a:p>
          <a:endParaRPr lang="fr-FR"/>
        </a:p>
      </dgm:t>
    </dgm:pt>
    <dgm:pt modelId="{C8CE4ACD-03E2-49C1-AE4A-2D8F5D18001C}" type="sibTrans" cxnId="{87D7F024-D035-4625-A713-BE783830B4A9}">
      <dgm:prSet/>
      <dgm:spPr/>
      <dgm:t>
        <a:bodyPr/>
        <a:lstStyle/>
        <a:p>
          <a:endParaRPr lang="fr-FR"/>
        </a:p>
      </dgm:t>
    </dgm:pt>
    <dgm:pt modelId="{38C0BC1C-267E-45D3-8DF6-61AD5DEE6709}" type="pres">
      <dgm:prSet presAssocID="{6CF8FF84-AC6A-4ACF-9539-88732E5EC4E0}" presName="Name0" presStyleCnt="0">
        <dgm:presLayoutVars>
          <dgm:dir/>
          <dgm:animLvl val="lvl"/>
          <dgm:resizeHandles val="exact"/>
        </dgm:presLayoutVars>
      </dgm:prSet>
      <dgm:spPr/>
    </dgm:pt>
    <dgm:pt modelId="{9CF6689C-A698-44A1-8314-4FEA99ACF0D3}" type="pres">
      <dgm:prSet presAssocID="{79C4CA3A-4BF3-46FE-8E74-97FEF1935333}" presName="parTxOnly" presStyleLbl="node1" presStyleIdx="0" presStyleCnt="3">
        <dgm:presLayoutVars>
          <dgm:chMax val="0"/>
          <dgm:chPref val="0"/>
          <dgm:bulletEnabled val="1"/>
        </dgm:presLayoutVars>
      </dgm:prSet>
      <dgm:spPr/>
      <dgm:t>
        <a:bodyPr/>
        <a:lstStyle/>
        <a:p>
          <a:endParaRPr lang="fr-FR"/>
        </a:p>
      </dgm:t>
    </dgm:pt>
    <dgm:pt modelId="{2126C62F-D252-4578-8A79-051A1CB452F4}" type="pres">
      <dgm:prSet presAssocID="{ABF5895E-AF19-4B3E-BB0B-C296ABB601C2}" presName="parTxOnlySpace" presStyleCnt="0"/>
      <dgm:spPr/>
    </dgm:pt>
    <dgm:pt modelId="{C697D6B8-D69C-44EB-879B-65197E9C74C9}" type="pres">
      <dgm:prSet presAssocID="{F0420795-07C9-4EED-9057-3C3C272C0403}" presName="parTxOnly" presStyleLbl="node1" presStyleIdx="1" presStyleCnt="3">
        <dgm:presLayoutVars>
          <dgm:chMax val="0"/>
          <dgm:chPref val="0"/>
          <dgm:bulletEnabled val="1"/>
        </dgm:presLayoutVars>
      </dgm:prSet>
      <dgm:spPr/>
      <dgm:t>
        <a:bodyPr/>
        <a:lstStyle/>
        <a:p>
          <a:endParaRPr lang="fr-FR"/>
        </a:p>
      </dgm:t>
    </dgm:pt>
    <dgm:pt modelId="{80E0BF89-0267-4EEF-9D3C-2541DBC32D00}" type="pres">
      <dgm:prSet presAssocID="{BEEBEC96-989B-41C8-9D1D-3E3D88F4874C}" presName="parTxOnlySpace" presStyleCnt="0"/>
      <dgm:spPr/>
    </dgm:pt>
    <dgm:pt modelId="{8F114158-5766-408E-903F-049F37F02EB1}" type="pres">
      <dgm:prSet presAssocID="{3CAF9450-B71F-4C3C-AD10-D63F2EB14314}" presName="parTxOnly" presStyleLbl="node1" presStyleIdx="2" presStyleCnt="3">
        <dgm:presLayoutVars>
          <dgm:chMax val="0"/>
          <dgm:chPref val="0"/>
          <dgm:bulletEnabled val="1"/>
        </dgm:presLayoutVars>
      </dgm:prSet>
      <dgm:spPr/>
      <dgm:t>
        <a:bodyPr/>
        <a:lstStyle/>
        <a:p>
          <a:endParaRPr lang="fr-FR"/>
        </a:p>
      </dgm:t>
    </dgm:pt>
  </dgm:ptLst>
  <dgm:cxnLst>
    <dgm:cxn modelId="{C0CAD4CE-9407-437F-AE40-55FD636D2D61}" type="presOf" srcId="{6CF8FF84-AC6A-4ACF-9539-88732E5EC4E0}" destId="{38C0BC1C-267E-45D3-8DF6-61AD5DEE6709}" srcOrd="0" destOrd="0" presId="urn:microsoft.com/office/officeart/2005/8/layout/chevron1"/>
    <dgm:cxn modelId="{87D7F024-D035-4625-A713-BE783830B4A9}" srcId="{6CF8FF84-AC6A-4ACF-9539-88732E5EC4E0}" destId="{3CAF9450-B71F-4C3C-AD10-D63F2EB14314}" srcOrd="2" destOrd="0" parTransId="{9D2EC117-5DD9-434C-B1F5-EF2EE0741888}" sibTransId="{C8CE4ACD-03E2-49C1-AE4A-2D8F5D18001C}"/>
    <dgm:cxn modelId="{D47EB8D6-D538-47D3-9418-3D14D08366D3}" type="presOf" srcId="{F0420795-07C9-4EED-9057-3C3C272C0403}" destId="{C697D6B8-D69C-44EB-879B-65197E9C74C9}" srcOrd="0" destOrd="0" presId="urn:microsoft.com/office/officeart/2005/8/layout/chevron1"/>
    <dgm:cxn modelId="{511DB6EF-6AA6-48DC-A758-27948A81C123}" srcId="{6CF8FF84-AC6A-4ACF-9539-88732E5EC4E0}" destId="{F0420795-07C9-4EED-9057-3C3C272C0403}" srcOrd="1" destOrd="0" parTransId="{93BDF11A-5398-42F0-967A-FD9A55C31693}" sibTransId="{BEEBEC96-989B-41C8-9D1D-3E3D88F4874C}"/>
    <dgm:cxn modelId="{3E3D1F00-72F0-458B-81BC-02767A0E596F}" srcId="{6CF8FF84-AC6A-4ACF-9539-88732E5EC4E0}" destId="{79C4CA3A-4BF3-46FE-8E74-97FEF1935333}" srcOrd="0" destOrd="0" parTransId="{1FA3DA2F-D29C-48E9-BD65-385F670CF142}" sibTransId="{ABF5895E-AF19-4B3E-BB0B-C296ABB601C2}"/>
    <dgm:cxn modelId="{8DF78086-7BA7-44B7-864B-0F2A62B05724}" type="presOf" srcId="{79C4CA3A-4BF3-46FE-8E74-97FEF1935333}" destId="{9CF6689C-A698-44A1-8314-4FEA99ACF0D3}" srcOrd="0" destOrd="0" presId="urn:microsoft.com/office/officeart/2005/8/layout/chevron1"/>
    <dgm:cxn modelId="{C2DAB6B6-5984-4625-AE8B-84B1EE22614A}" type="presOf" srcId="{3CAF9450-B71F-4C3C-AD10-D63F2EB14314}" destId="{8F114158-5766-408E-903F-049F37F02EB1}" srcOrd="0" destOrd="0" presId="urn:microsoft.com/office/officeart/2005/8/layout/chevron1"/>
    <dgm:cxn modelId="{3B51EBBC-135C-4782-96F7-C965676ED87E}" type="presParOf" srcId="{38C0BC1C-267E-45D3-8DF6-61AD5DEE6709}" destId="{9CF6689C-A698-44A1-8314-4FEA99ACF0D3}" srcOrd="0" destOrd="0" presId="urn:microsoft.com/office/officeart/2005/8/layout/chevron1"/>
    <dgm:cxn modelId="{2B3E1F49-E78A-49D9-AF82-D5E6180706BE}" type="presParOf" srcId="{38C0BC1C-267E-45D3-8DF6-61AD5DEE6709}" destId="{2126C62F-D252-4578-8A79-051A1CB452F4}" srcOrd="1" destOrd="0" presId="urn:microsoft.com/office/officeart/2005/8/layout/chevron1"/>
    <dgm:cxn modelId="{099191D3-63F8-43EF-9B44-689F11418446}" type="presParOf" srcId="{38C0BC1C-267E-45D3-8DF6-61AD5DEE6709}" destId="{C697D6B8-D69C-44EB-879B-65197E9C74C9}" srcOrd="2" destOrd="0" presId="urn:microsoft.com/office/officeart/2005/8/layout/chevron1"/>
    <dgm:cxn modelId="{441A33CB-08C6-4EFF-A322-534F77874C16}" type="presParOf" srcId="{38C0BC1C-267E-45D3-8DF6-61AD5DEE6709}" destId="{80E0BF89-0267-4EEF-9D3C-2541DBC32D00}" srcOrd="3" destOrd="0" presId="urn:microsoft.com/office/officeart/2005/8/layout/chevron1"/>
    <dgm:cxn modelId="{5F40A73F-AFAB-4EDE-B57D-ED6DFCB2BA89}" type="presParOf" srcId="{38C0BC1C-267E-45D3-8DF6-61AD5DEE6709}" destId="{8F114158-5766-408E-903F-049F37F02EB1}" srcOrd="4" destOrd="0" presId="urn:microsoft.com/office/officeart/2005/8/layout/chevron1"/>
  </dgm:cxnLst>
  <dgm:bg/>
  <dgm:whole/>
  <dgm:extLst>
    <a:ext uri="http://schemas.microsoft.com/office/drawing/2008/diagram">
      <dsp:dataModelExt xmlns:dgm="http://schemas.openxmlformats.org/drawingml/2006/diagram" xmlns:a="http://schemas.openxmlformats.org/drawingml/2006/main" xmlns:dsp="http://schemas.microsoft.com/office/drawing/2008/diagram" xmlns=""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CF8FF84-AC6A-4ACF-9539-88732E5EC4E0}" type="doc">
      <dgm:prSet loTypeId="urn:microsoft.com/office/officeart/2005/8/layout/chevron1" loCatId="process" qsTypeId="urn:microsoft.com/office/officeart/2005/8/quickstyle/simple5" qsCatId="simple" csTypeId="urn:microsoft.com/office/officeart/2005/8/colors/colorful4" csCatId="colorful" phldr="1"/>
      <dgm:spPr/>
    </dgm:pt>
    <dgm:pt modelId="{79C4CA3A-4BF3-46FE-8E74-97FEF1935333}">
      <dgm:prSet phldrT="[Texte]" custT="1"/>
      <dgm:spPr/>
      <dgm:t>
        <a:bodyPr/>
        <a:lstStyle/>
        <a:p>
          <a:r>
            <a:rPr lang="fr-FR" sz="1800" dirty="0" smtClean="0"/>
            <a:t>CODI</a:t>
          </a:r>
          <a:endParaRPr lang="fr-FR" sz="1800" dirty="0"/>
        </a:p>
      </dgm:t>
    </dgm:pt>
    <dgm:pt modelId="{1FA3DA2F-D29C-48E9-BD65-385F670CF142}" type="parTrans" cxnId="{3E3D1F00-72F0-458B-81BC-02767A0E596F}">
      <dgm:prSet/>
      <dgm:spPr/>
      <dgm:t>
        <a:bodyPr/>
        <a:lstStyle/>
        <a:p>
          <a:endParaRPr lang="fr-FR"/>
        </a:p>
      </dgm:t>
    </dgm:pt>
    <dgm:pt modelId="{ABF5895E-AF19-4B3E-BB0B-C296ABB601C2}" type="sibTrans" cxnId="{3E3D1F00-72F0-458B-81BC-02767A0E596F}">
      <dgm:prSet/>
      <dgm:spPr/>
      <dgm:t>
        <a:bodyPr/>
        <a:lstStyle/>
        <a:p>
          <a:endParaRPr lang="fr-FR"/>
        </a:p>
      </dgm:t>
    </dgm:pt>
    <dgm:pt modelId="{F0420795-07C9-4EED-9057-3C3C272C0403}">
      <dgm:prSet phldrT="[Texte]" custT="1"/>
      <dgm:spPr/>
      <dgm:t>
        <a:bodyPr/>
        <a:lstStyle/>
        <a:p>
          <a:r>
            <a:rPr lang="fr-FR" sz="1600" dirty="0" err="1" smtClean="0"/>
            <a:t>Strategic</a:t>
          </a:r>
          <a:r>
            <a:rPr lang="fr-FR" sz="1600" dirty="0" smtClean="0"/>
            <a:t> Messages</a:t>
          </a:r>
          <a:endParaRPr lang="fr-FR" sz="1600" dirty="0"/>
        </a:p>
      </dgm:t>
    </dgm:pt>
    <dgm:pt modelId="{93BDF11A-5398-42F0-967A-FD9A55C31693}" type="parTrans" cxnId="{511DB6EF-6AA6-48DC-A758-27948A81C123}">
      <dgm:prSet/>
      <dgm:spPr/>
      <dgm:t>
        <a:bodyPr/>
        <a:lstStyle/>
        <a:p>
          <a:endParaRPr lang="fr-FR"/>
        </a:p>
      </dgm:t>
    </dgm:pt>
    <dgm:pt modelId="{BEEBEC96-989B-41C8-9D1D-3E3D88F4874C}" type="sibTrans" cxnId="{511DB6EF-6AA6-48DC-A758-27948A81C123}">
      <dgm:prSet/>
      <dgm:spPr/>
      <dgm:t>
        <a:bodyPr/>
        <a:lstStyle/>
        <a:p>
          <a:endParaRPr lang="fr-FR"/>
        </a:p>
      </dgm:t>
    </dgm:pt>
    <dgm:pt modelId="{3CAF9450-B71F-4C3C-AD10-D63F2EB14314}">
      <dgm:prSet phldrT="[Texte]" custT="1"/>
      <dgm:spPr/>
      <dgm:t>
        <a:bodyPr/>
        <a:lstStyle/>
        <a:p>
          <a:r>
            <a:rPr lang="fr-FR" sz="1800" dirty="0" smtClean="0"/>
            <a:t>All </a:t>
          </a:r>
          <a:r>
            <a:rPr lang="fr-FR" sz="1800" dirty="0" err="1" smtClean="0"/>
            <a:t>Danoners</a:t>
          </a:r>
          <a:endParaRPr lang="fr-FR" sz="1800" dirty="0"/>
        </a:p>
      </dgm:t>
    </dgm:pt>
    <dgm:pt modelId="{9D2EC117-5DD9-434C-B1F5-EF2EE0741888}" type="parTrans" cxnId="{87D7F024-D035-4625-A713-BE783830B4A9}">
      <dgm:prSet/>
      <dgm:spPr/>
      <dgm:t>
        <a:bodyPr/>
        <a:lstStyle/>
        <a:p>
          <a:endParaRPr lang="fr-FR"/>
        </a:p>
      </dgm:t>
    </dgm:pt>
    <dgm:pt modelId="{C8CE4ACD-03E2-49C1-AE4A-2D8F5D18001C}" type="sibTrans" cxnId="{87D7F024-D035-4625-A713-BE783830B4A9}">
      <dgm:prSet/>
      <dgm:spPr/>
      <dgm:t>
        <a:bodyPr/>
        <a:lstStyle/>
        <a:p>
          <a:endParaRPr lang="fr-FR"/>
        </a:p>
      </dgm:t>
    </dgm:pt>
    <dgm:pt modelId="{7E0E167F-5357-4D50-8D04-B8C326F93884}">
      <dgm:prSet custT="1"/>
      <dgm:spPr/>
      <dgm:t>
        <a:bodyPr/>
        <a:lstStyle/>
        <a:p>
          <a:r>
            <a:rPr lang="fr-FR" sz="1600" dirty="0" smtClean="0"/>
            <a:t>Com Interne</a:t>
          </a:r>
          <a:endParaRPr lang="fr-FR" sz="1600" dirty="0"/>
        </a:p>
      </dgm:t>
    </dgm:pt>
    <dgm:pt modelId="{9FB00A89-AA0F-4372-A448-62CBF8BDB3B8}" type="parTrans" cxnId="{DCEA4C66-BC6F-4324-9616-BCDEC0F67577}">
      <dgm:prSet/>
      <dgm:spPr/>
      <dgm:t>
        <a:bodyPr/>
        <a:lstStyle/>
        <a:p>
          <a:endParaRPr lang="fr-FR"/>
        </a:p>
      </dgm:t>
    </dgm:pt>
    <dgm:pt modelId="{2A0C8845-E787-409E-AE7F-DEE2D5FFBACB}" type="sibTrans" cxnId="{DCEA4C66-BC6F-4324-9616-BCDEC0F67577}">
      <dgm:prSet/>
      <dgm:spPr/>
      <dgm:t>
        <a:bodyPr/>
        <a:lstStyle/>
        <a:p>
          <a:endParaRPr lang="fr-FR"/>
        </a:p>
      </dgm:t>
    </dgm:pt>
    <dgm:pt modelId="{38C0BC1C-267E-45D3-8DF6-61AD5DEE6709}" type="pres">
      <dgm:prSet presAssocID="{6CF8FF84-AC6A-4ACF-9539-88732E5EC4E0}" presName="Name0" presStyleCnt="0">
        <dgm:presLayoutVars>
          <dgm:dir/>
          <dgm:animLvl val="lvl"/>
          <dgm:resizeHandles val="exact"/>
        </dgm:presLayoutVars>
      </dgm:prSet>
      <dgm:spPr/>
    </dgm:pt>
    <dgm:pt modelId="{9CF6689C-A698-44A1-8314-4FEA99ACF0D3}" type="pres">
      <dgm:prSet presAssocID="{79C4CA3A-4BF3-46FE-8E74-97FEF1935333}" presName="parTxOnly" presStyleLbl="node1" presStyleIdx="0" presStyleCnt="4">
        <dgm:presLayoutVars>
          <dgm:chMax val="0"/>
          <dgm:chPref val="0"/>
          <dgm:bulletEnabled val="1"/>
        </dgm:presLayoutVars>
      </dgm:prSet>
      <dgm:spPr/>
      <dgm:t>
        <a:bodyPr/>
        <a:lstStyle/>
        <a:p>
          <a:endParaRPr lang="fr-FR"/>
        </a:p>
      </dgm:t>
    </dgm:pt>
    <dgm:pt modelId="{2126C62F-D252-4578-8A79-051A1CB452F4}" type="pres">
      <dgm:prSet presAssocID="{ABF5895E-AF19-4B3E-BB0B-C296ABB601C2}" presName="parTxOnlySpace" presStyleCnt="0"/>
      <dgm:spPr/>
    </dgm:pt>
    <dgm:pt modelId="{C697D6B8-D69C-44EB-879B-65197E9C74C9}" type="pres">
      <dgm:prSet presAssocID="{F0420795-07C9-4EED-9057-3C3C272C0403}" presName="parTxOnly" presStyleLbl="node1" presStyleIdx="1" presStyleCnt="4">
        <dgm:presLayoutVars>
          <dgm:chMax val="0"/>
          <dgm:chPref val="0"/>
          <dgm:bulletEnabled val="1"/>
        </dgm:presLayoutVars>
      </dgm:prSet>
      <dgm:spPr/>
      <dgm:t>
        <a:bodyPr/>
        <a:lstStyle/>
        <a:p>
          <a:endParaRPr lang="fr-FR"/>
        </a:p>
      </dgm:t>
    </dgm:pt>
    <dgm:pt modelId="{80E0BF89-0267-4EEF-9D3C-2541DBC32D00}" type="pres">
      <dgm:prSet presAssocID="{BEEBEC96-989B-41C8-9D1D-3E3D88F4874C}" presName="parTxOnlySpace" presStyleCnt="0"/>
      <dgm:spPr/>
    </dgm:pt>
    <dgm:pt modelId="{69C744DF-86C1-4433-A3FC-6C4D8BB43B37}" type="pres">
      <dgm:prSet presAssocID="{7E0E167F-5357-4D50-8D04-B8C326F93884}" presName="parTxOnly" presStyleLbl="node1" presStyleIdx="2" presStyleCnt="4">
        <dgm:presLayoutVars>
          <dgm:chMax val="0"/>
          <dgm:chPref val="0"/>
          <dgm:bulletEnabled val="1"/>
        </dgm:presLayoutVars>
      </dgm:prSet>
      <dgm:spPr/>
      <dgm:t>
        <a:bodyPr/>
        <a:lstStyle/>
        <a:p>
          <a:endParaRPr lang="fr-FR"/>
        </a:p>
      </dgm:t>
    </dgm:pt>
    <dgm:pt modelId="{2AF2E555-320E-4413-9928-C41395D6FBFF}" type="pres">
      <dgm:prSet presAssocID="{2A0C8845-E787-409E-AE7F-DEE2D5FFBACB}" presName="parTxOnlySpace" presStyleCnt="0"/>
      <dgm:spPr/>
    </dgm:pt>
    <dgm:pt modelId="{8F114158-5766-408E-903F-049F37F02EB1}" type="pres">
      <dgm:prSet presAssocID="{3CAF9450-B71F-4C3C-AD10-D63F2EB14314}" presName="parTxOnly" presStyleLbl="node1" presStyleIdx="3" presStyleCnt="4" custLinFactNeighborY="1801">
        <dgm:presLayoutVars>
          <dgm:chMax val="0"/>
          <dgm:chPref val="0"/>
          <dgm:bulletEnabled val="1"/>
        </dgm:presLayoutVars>
      </dgm:prSet>
      <dgm:spPr/>
      <dgm:t>
        <a:bodyPr/>
        <a:lstStyle/>
        <a:p>
          <a:endParaRPr lang="fr-FR"/>
        </a:p>
      </dgm:t>
    </dgm:pt>
  </dgm:ptLst>
  <dgm:cxnLst>
    <dgm:cxn modelId="{9C3DC914-2D73-4AC6-BF8E-B0A665048089}" type="presOf" srcId="{6CF8FF84-AC6A-4ACF-9539-88732E5EC4E0}" destId="{38C0BC1C-267E-45D3-8DF6-61AD5DEE6709}" srcOrd="0" destOrd="0" presId="urn:microsoft.com/office/officeart/2005/8/layout/chevron1"/>
    <dgm:cxn modelId="{DCEA4C66-BC6F-4324-9616-BCDEC0F67577}" srcId="{6CF8FF84-AC6A-4ACF-9539-88732E5EC4E0}" destId="{7E0E167F-5357-4D50-8D04-B8C326F93884}" srcOrd="2" destOrd="0" parTransId="{9FB00A89-AA0F-4372-A448-62CBF8BDB3B8}" sibTransId="{2A0C8845-E787-409E-AE7F-DEE2D5FFBACB}"/>
    <dgm:cxn modelId="{FFD31243-074C-468F-911C-C2EC9508A645}" type="presOf" srcId="{F0420795-07C9-4EED-9057-3C3C272C0403}" destId="{C697D6B8-D69C-44EB-879B-65197E9C74C9}" srcOrd="0" destOrd="0" presId="urn:microsoft.com/office/officeart/2005/8/layout/chevron1"/>
    <dgm:cxn modelId="{87D7F024-D035-4625-A713-BE783830B4A9}" srcId="{6CF8FF84-AC6A-4ACF-9539-88732E5EC4E0}" destId="{3CAF9450-B71F-4C3C-AD10-D63F2EB14314}" srcOrd="3" destOrd="0" parTransId="{9D2EC117-5DD9-434C-B1F5-EF2EE0741888}" sibTransId="{C8CE4ACD-03E2-49C1-AE4A-2D8F5D18001C}"/>
    <dgm:cxn modelId="{511DB6EF-6AA6-48DC-A758-27948A81C123}" srcId="{6CF8FF84-AC6A-4ACF-9539-88732E5EC4E0}" destId="{F0420795-07C9-4EED-9057-3C3C272C0403}" srcOrd="1" destOrd="0" parTransId="{93BDF11A-5398-42F0-967A-FD9A55C31693}" sibTransId="{BEEBEC96-989B-41C8-9D1D-3E3D88F4874C}"/>
    <dgm:cxn modelId="{3FE36FD6-255F-4182-BDA1-9EEA33065D6A}" type="presOf" srcId="{7E0E167F-5357-4D50-8D04-B8C326F93884}" destId="{69C744DF-86C1-4433-A3FC-6C4D8BB43B37}" srcOrd="0" destOrd="0" presId="urn:microsoft.com/office/officeart/2005/8/layout/chevron1"/>
    <dgm:cxn modelId="{5EFBA426-6395-4E8F-8FCF-8E9454646E89}" type="presOf" srcId="{79C4CA3A-4BF3-46FE-8E74-97FEF1935333}" destId="{9CF6689C-A698-44A1-8314-4FEA99ACF0D3}" srcOrd="0" destOrd="0" presId="urn:microsoft.com/office/officeart/2005/8/layout/chevron1"/>
    <dgm:cxn modelId="{3E3D1F00-72F0-458B-81BC-02767A0E596F}" srcId="{6CF8FF84-AC6A-4ACF-9539-88732E5EC4E0}" destId="{79C4CA3A-4BF3-46FE-8E74-97FEF1935333}" srcOrd="0" destOrd="0" parTransId="{1FA3DA2F-D29C-48E9-BD65-385F670CF142}" sibTransId="{ABF5895E-AF19-4B3E-BB0B-C296ABB601C2}"/>
    <dgm:cxn modelId="{2E22A17F-C278-49F1-A1F0-42EF85E451D0}" type="presOf" srcId="{3CAF9450-B71F-4C3C-AD10-D63F2EB14314}" destId="{8F114158-5766-408E-903F-049F37F02EB1}" srcOrd="0" destOrd="0" presId="urn:microsoft.com/office/officeart/2005/8/layout/chevron1"/>
    <dgm:cxn modelId="{1B0B4C8E-7750-4EA6-9B8C-DF65F99754A0}" type="presParOf" srcId="{38C0BC1C-267E-45D3-8DF6-61AD5DEE6709}" destId="{9CF6689C-A698-44A1-8314-4FEA99ACF0D3}" srcOrd="0" destOrd="0" presId="urn:microsoft.com/office/officeart/2005/8/layout/chevron1"/>
    <dgm:cxn modelId="{EBFE27AF-B26B-4286-9E6D-3B09AC30AAB9}" type="presParOf" srcId="{38C0BC1C-267E-45D3-8DF6-61AD5DEE6709}" destId="{2126C62F-D252-4578-8A79-051A1CB452F4}" srcOrd="1" destOrd="0" presId="urn:microsoft.com/office/officeart/2005/8/layout/chevron1"/>
    <dgm:cxn modelId="{0B9F0DF9-9A30-4061-8858-54BC51D7EF4C}" type="presParOf" srcId="{38C0BC1C-267E-45D3-8DF6-61AD5DEE6709}" destId="{C697D6B8-D69C-44EB-879B-65197E9C74C9}" srcOrd="2" destOrd="0" presId="urn:microsoft.com/office/officeart/2005/8/layout/chevron1"/>
    <dgm:cxn modelId="{4AB59822-7DF4-48DE-AE05-6BB25EAE2ECA}" type="presParOf" srcId="{38C0BC1C-267E-45D3-8DF6-61AD5DEE6709}" destId="{80E0BF89-0267-4EEF-9D3C-2541DBC32D00}" srcOrd="3" destOrd="0" presId="urn:microsoft.com/office/officeart/2005/8/layout/chevron1"/>
    <dgm:cxn modelId="{0326CF20-1E13-48EA-B146-11DCAD8CA9B6}" type="presParOf" srcId="{38C0BC1C-267E-45D3-8DF6-61AD5DEE6709}" destId="{69C744DF-86C1-4433-A3FC-6C4D8BB43B37}" srcOrd="4" destOrd="0" presId="urn:microsoft.com/office/officeart/2005/8/layout/chevron1"/>
    <dgm:cxn modelId="{C3D0D47A-B43A-4779-9583-0A7103AAB682}" type="presParOf" srcId="{38C0BC1C-267E-45D3-8DF6-61AD5DEE6709}" destId="{2AF2E555-320E-4413-9928-C41395D6FBFF}" srcOrd="5" destOrd="0" presId="urn:microsoft.com/office/officeart/2005/8/layout/chevron1"/>
    <dgm:cxn modelId="{29237E40-FA53-4C72-B679-B8168495EF2C}" type="presParOf" srcId="{38C0BC1C-267E-45D3-8DF6-61AD5DEE6709}" destId="{8F114158-5766-408E-903F-049F37F02EB1}" srcOrd="6" destOrd="0" presId="urn:microsoft.com/office/officeart/2005/8/layout/chevron1"/>
  </dgm:cxnLst>
  <dgm:bg/>
  <dgm:whole/>
  <dgm:extLst>
    <a:ext uri="http://schemas.microsoft.com/office/drawing/2008/diagram">
      <dsp:dataModelExt xmlns:dgm="http://schemas.openxmlformats.org/drawingml/2006/diagram" xmlns:a="http://schemas.openxmlformats.org/drawingml/2006/main" xmlns:dsp="http://schemas.microsoft.com/office/drawing/2008/diagram" xmlns=""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10C0829-EFB0-4570-B29A-D637BC68739F}" type="doc">
      <dgm:prSet loTypeId="urn:microsoft.com/office/officeart/2005/8/layout/hList6" loCatId="list" qsTypeId="urn:microsoft.com/office/officeart/2005/8/quickstyle/3d1" qsCatId="3D" csTypeId="urn:microsoft.com/office/officeart/2005/8/colors/colorful4" csCatId="colorful" phldr="1"/>
      <dgm:spPr/>
      <dgm:t>
        <a:bodyPr/>
        <a:lstStyle/>
        <a:p>
          <a:endParaRPr lang="fr-FR"/>
        </a:p>
      </dgm:t>
    </dgm:pt>
    <dgm:pt modelId="{41452635-5BEB-4492-94E0-DE7B7C89A9B2}">
      <dgm:prSet phldrT="[Texte]"/>
      <dgm:spPr/>
      <dgm:t>
        <a:bodyPr/>
        <a:lstStyle/>
        <a:p>
          <a:r>
            <a:rPr lang="fr-FR" b="1" dirty="0" smtClean="0">
              <a:latin typeface="Corbel" pitchFamily="34" charset="0"/>
            </a:rPr>
            <a:t>Information </a:t>
          </a:r>
          <a:r>
            <a:rPr lang="fr-FR" b="1" dirty="0" err="1" smtClean="0">
              <a:latin typeface="Corbel" pitchFamily="34" charset="0"/>
            </a:rPr>
            <a:t>Specialists</a:t>
          </a:r>
          <a:r>
            <a:rPr lang="fr-FR" b="1" dirty="0" smtClean="0">
              <a:latin typeface="Corbel" pitchFamily="34" charset="0"/>
            </a:rPr>
            <a:t> </a:t>
          </a:r>
        </a:p>
        <a:p>
          <a:endParaRPr lang="fr-FR" dirty="0" smtClean="0">
            <a:latin typeface="Corbel" pitchFamily="34" charset="0"/>
          </a:endParaRPr>
        </a:p>
        <a:p>
          <a:r>
            <a:rPr lang="fr-FR" dirty="0" smtClean="0">
              <a:latin typeface="Corbel" pitchFamily="34" charset="0"/>
            </a:rPr>
            <a:t>in charge of the </a:t>
          </a:r>
          <a:r>
            <a:rPr lang="fr-FR" dirty="0" err="1" smtClean="0">
              <a:latin typeface="Corbel" pitchFamily="34" charset="0"/>
            </a:rPr>
            <a:t>company</a:t>
          </a:r>
          <a:r>
            <a:rPr lang="fr-FR" dirty="0" smtClean="0">
              <a:latin typeface="Corbel" pitchFamily="34" charset="0"/>
            </a:rPr>
            <a:t> newsletter, intranet, emails and </a:t>
          </a:r>
          <a:r>
            <a:rPr lang="fr-FR" dirty="0" err="1" smtClean="0">
              <a:latin typeface="Corbel" pitchFamily="34" charset="0"/>
            </a:rPr>
            <a:t>other</a:t>
          </a:r>
          <a:r>
            <a:rPr lang="fr-FR" dirty="0" smtClean="0">
              <a:latin typeface="Corbel" pitchFamily="34" charset="0"/>
            </a:rPr>
            <a:t> supports</a:t>
          </a:r>
          <a:endParaRPr lang="fr-FR" dirty="0"/>
        </a:p>
      </dgm:t>
    </dgm:pt>
    <dgm:pt modelId="{D6360D50-1152-4637-B2BC-EC1A49C9AB11}" type="parTrans" cxnId="{BF123116-DFBA-4FC1-8149-9013074FD667}">
      <dgm:prSet/>
      <dgm:spPr/>
      <dgm:t>
        <a:bodyPr/>
        <a:lstStyle/>
        <a:p>
          <a:endParaRPr lang="fr-FR"/>
        </a:p>
      </dgm:t>
    </dgm:pt>
    <dgm:pt modelId="{61325E25-1445-4801-B679-32F8E839CA7A}" type="sibTrans" cxnId="{BF123116-DFBA-4FC1-8149-9013074FD667}">
      <dgm:prSet/>
      <dgm:spPr/>
      <dgm:t>
        <a:bodyPr/>
        <a:lstStyle/>
        <a:p>
          <a:endParaRPr lang="fr-FR"/>
        </a:p>
      </dgm:t>
    </dgm:pt>
    <dgm:pt modelId="{EFD755C5-6536-4B92-B429-FCFBB03BBF74}">
      <dgm:prSet phldrT="[Texte]"/>
      <dgm:spPr/>
      <dgm:t>
        <a:bodyPr/>
        <a:lstStyle/>
        <a:p>
          <a:r>
            <a:rPr lang="fr-FR" b="1" dirty="0" err="1" smtClean="0">
              <a:latin typeface="Corbel" pitchFamily="34" charset="0"/>
            </a:rPr>
            <a:t>Proximity</a:t>
          </a:r>
          <a:r>
            <a:rPr lang="fr-FR" b="1" dirty="0" smtClean="0">
              <a:latin typeface="Corbel" pitchFamily="34" charset="0"/>
            </a:rPr>
            <a:t> Communication </a:t>
          </a:r>
          <a:r>
            <a:rPr lang="fr-FR" b="1" dirty="0" err="1" smtClean="0">
              <a:latin typeface="Corbel" pitchFamily="34" charset="0"/>
            </a:rPr>
            <a:t>Architects</a:t>
          </a:r>
          <a:endParaRPr lang="fr-FR" b="1" dirty="0" smtClean="0">
            <a:latin typeface="Corbel" pitchFamily="34" charset="0"/>
          </a:endParaRPr>
        </a:p>
        <a:p>
          <a:endParaRPr lang="fr-FR" b="0" dirty="0" smtClean="0">
            <a:latin typeface="Corbel" pitchFamily="34" charset="0"/>
          </a:endParaRPr>
        </a:p>
        <a:p>
          <a:r>
            <a:rPr lang="fr-FR" b="0" dirty="0" smtClean="0">
              <a:latin typeface="Corbel" pitchFamily="34" charset="0"/>
            </a:rPr>
            <a:t>- </a:t>
          </a:r>
          <a:r>
            <a:rPr lang="fr-FR" b="0" dirty="0" err="1" smtClean="0">
              <a:latin typeface="Corbel" pitchFamily="34" charset="0"/>
            </a:rPr>
            <a:t>working</a:t>
          </a:r>
          <a:r>
            <a:rPr lang="fr-FR" b="0" dirty="0" smtClean="0">
              <a:latin typeface="Corbel" pitchFamily="34" charset="0"/>
            </a:rPr>
            <a:t> </a:t>
          </a:r>
          <a:r>
            <a:rPr lang="fr-FR" b="0" dirty="0" err="1" smtClean="0">
              <a:latin typeface="Corbel" pitchFamily="34" charset="0"/>
            </a:rPr>
            <a:t>together</a:t>
          </a:r>
          <a:r>
            <a:rPr lang="fr-FR" b="0" dirty="0" smtClean="0">
              <a:latin typeface="Corbel" pitchFamily="34" charset="0"/>
            </a:rPr>
            <a:t> </a:t>
          </a:r>
          <a:r>
            <a:rPr lang="fr-FR" b="0" dirty="0" err="1" smtClean="0">
              <a:latin typeface="Corbel" pitchFamily="34" charset="0"/>
            </a:rPr>
            <a:t>with</a:t>
          </a:r>
          <a:r>
            <a:rPr lang="fr-FR" b="0" dirty="0" smtClean="0">
              <a:latin typeface="Corbel" pitchFamily="34" charset="0"/>
            </a:rPr>
            <a:t> the CODI   and                                         - coaching the team leaders</a:t>
          </a:r>
          <a:endParaRPr lang="fr-FR" dirty="0"/>
        </a:p>
      </dgm:t>
    </dgm:pt>
    <dgm:pt modelId="{FB0DA291-3208-48DC-9DA5-8848062747B5}" type="parTrans" cxnId="{B9527C28-8FE0-4523-BAFD-E61FEDFEB5D6}">
      <dgm:prSet/>
      <dgm:spPr/>
      <dgm:t>
        <a:bodyPr/>
        <a:lstStyle/>
        <a:p>
          <a:endParaRPr lang="fr-FR"/>
        </a:p>
      </dgm:t>
    </dgm:pt>
    <dgm:pt modelId="{4D60FB0F-7A40-474E-9D2A-1C12706FCD3B}" type="sibTrans" cxnId="{B9527C28-8FE0-4523-BAFD-E61FEDFEB5D6}">
      <dgm:prSet/>
      <dgm:spPr/>
      <dgm:t>
        <a:bodyPr/>
        <a:lstStyle/>
        <a:p>
          <a:endParaRPr lang="fr-FR"/>
        </a:p>
      </dgm:t>
    </dgm:pt>
    <dgm:pt modelId="{F71FA66E-F0BF-4B23-8BDA-CAB2F237768E}" type="pres">
      <dgm:prSet presAssocID="{210C0829-EFB0-4570-B29A-D637BC68739F}" presName="Name0" presStyleCnt="0">
        <dgm:presLayoutVars>
          <dgm:dir/>
          <dgm:resizeHandles val="exact"/>
        </dgm:presLayoutVars>
      </dgm:prSet>
      <dgm:spPr/>
      <dgm:t>
        <a:bodyPr/>
        <a:lstStyle/>
        <a:p>
          <a:endParaRPr lang="fr-FR"/>
        </a:p>
      </dgm:t>
    </dgm:pt>
    <dgm:pt modelId="{AAFC6E04-CFF4-4013-85D6-80F22EBE454A}" type="pres">
      <dgm:prSet presAssocID="{41452635-5BEB-4492-94E0-DE7B7C89A9B2}" presName="node" presStyleLbl="node1" presStyleIdx="0" presStyleCnt="2">
        <dgm:presLayoutVars>
          <dgm:bulletEnabled val="1"/>
        </dgm:presLayoutVars>
      </dgm:prSet>
      <dgm:spPr/>
      <dgm:t>
        <a:bodyPr/>
        <a:lstStyle/>
        <a:p>
          <a:endParaRPr lang="fr-FR"/>
        </a:p>
      </dgm:t>
    </dgm:pt>
    <dgm:pt modelId="{56587FCB-A784-4829-A63A-AB170E566298}" type="pres">
      <dgm:prSet presAssocID="{61325E25-1445-4801-B679-32F8E839CA7A}" presName="sibTrans" presStyleCnt="0"/>
      <dgm:spPr/>
    </dgm:pt>
    <dgm:pt modelId="{AAA77888-2F2F-462D-A3D4-D9D2B7EF22B4}" type="pres">
      <dgm:prSet presAssocID="{EFD755C5-6536-4B92-B429-FCFBB03BBF74}" presName="node" presStyleLbl="node1" presStyleIdx="1" presStyleCnt="2">
        <dgm:presLayoutVars>
          <dgm:bulletEnabled val="1"/>
        </dgm:presLayoutVars>
      </dgm:prSet>
      <dgm:spPr/>
      <dgm:t>
        <a:bodyPr/>
        <a:lstStyle/>
        <a:p>
          <a:endParaRPr lang="fr-FR"/>
        </a:p>
      </dgm:t>
    </dgm:pt>
  </dgm:ptLst>
  <dgm:cxnLst>
    <dgm:cxn modelId="{B9527C28-8FE0-4523-BAFD-E61FEDFEB5D6}" srcId="{210C0829-EFB0-4570-B29A-D637BC68739F}" destId="{EFD755C5-6536-4B92-B429-FCFBB03BBF74}" srcOrd="1" destOrd="0" parTransId="{FB0DA291-3208-48DC-9DA5-8848062747B5}" sibTransId="{4D60FB0F-7A40-474E-9D2A-1C12706FCD3B}"/>
    <dgm:cxn modelId="{0A8D754B-0D4C-4D56-B487-124D093D40D6}" type="presOf" srcId="{210C0829-EFB0-4570-B29A-D637BC68739F}" destId="{F71FA66E-F0BF-4B23-8BDA-CAB2F237768E}" srcOrd="0" destOrd="0" presId="urn:microsoft.com/office/officeart/2005/8/layout/hList6"/>
    <dgm:cxn modelId="{628682BB-0F1C-46BF-AE6E-38261460CD03}" type="presOf" srcId="{41452635-5BEB-4492-94E0-DE7B7C89A9B2}" destId="{AAFC6E04-CFF4-4013-85D6-80F22EBE454A}" srcOrd="0" destOrd="0" presId="urn:microsoft.com/office/officeart/2005/8/layout/hList6"/>
    <dgm:cxn modelId="{BF123116-DFBA-4FC1-8149-9013074FD667}" srcId="{210C0829-EFB0-4570-B29A-D637BC68739F}" destId="{41452635-5BEB-4492-94E0-DE7B7C89A9B2}" srcOrd="0" destOrd="0" parTransId="{D6360D50-1152-4637-B2BC-EC1A49C9AB11}" sibTransId="{61325E25-1445-4801-B679-32F8E839CA7A}"/>
    <dgm:cxn modelId="{535F77AF-A38F-4897-BC51-A79CFEC39C83}" type="presOf" srcId="{EFD755C5-6536-4B92-B429-FCFBB03BBF74}" destId="{AAA77888-2F2F-462D-A3D4-D9D2B7EF22B4}" srcOrd="0" destOrd="0" presId="urn:microsoft.com/office/officeart/2005/8/layout/hList6"/>
    <dgm:cxn modelId="{37BE1999-98E2-4CF7-9661-9569D94569CB}" type="presParOf" srcId="{F71FA66E-F0BF-4B23-8BDA-CAB2F237768E}" destId="{AAFC6E04-CFF4-4013-85D6-80F22EBE454A}" srcOrd="0" destOrd="0" presId="urn:microsoft.com/office/officeart/2005/8/layout/hList6"/>
    <dgm:cxn modelId="{2A3F151E-ADDD-4FF7-A1B1-A86518E32583}" type="presParOf" srcId="{F71FA66E-F0BF-4B23-8BDA-CAB2F237768E}" destId="{56587FCB-A784-4829-A63A-AB170E566298}" srcOrd="1" destOrd="0" presId="urn:microsoft.com/office/officeart/2005/8/layout/hList6"/>
    <dgm:cxn modelId="{B83EA2BD-4B97-47C2-B2DF-6CF9EFE4CBF8}" type="presParOf" srcId="{F71FA66E-F0BF-4B23-8BDA-CAB2F237768E}" destId="{AAA77888-2F2F-462D-A3D4-D9D2B7EF22B4}" srcOrd="2" destOrd="0" presId="urn:microsoft.com/office/officeart/2005/8/layout/hList6"/>
  </dgm:cxnLst>
  <dgm:bg/>
  <dgm:whole/>
  <dgm:extLst>
    <a:ext uri="http://schemas.microsoft.com/office/drawing/2008/diagram">
      <dsp:dataModelExt xmlns:dgm="http://schemas.openxmlformats.org/drawingml/2006/diagram" xmlns:a="http://schemas.openxmlformats.org/drawingml/2006/main"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664D04D-F6F3-004D-A543-72F772BD5DAA}" type="doc">
      <dgm:prSet loTypeId="urn:microsoft.com/office/officeart/2005/8/layout/venn1" loCatId="relationship" qsTypeId="urn:microsoft.com/office/officeart/2005/8/quickstyle/simple4" qsCatId="simple" csTypeId="urn:microsoft.com/office/officeart/2005/8/colors/accent1_2" csCatId="accent1" phldr="1"/>
      <dgm:spPr/>
    </dgm:pt>
    <dgm:pt modelId="{3FCC4827-083D-C44B-8F61-885166E921D2}">
      <dgm:prSet phldrT="[Text]"/>
      <dgm:spPr/>
      <dgm:t>
        <a:bodyPr/>
        <a:lstStyle/>
        <a:p>
          <a:r>
            <a:rPr lang="en-US" dirty="0" smtClean="0"/>
            <a:t>Me</a:t>
          </a:r>
          <a:endParaRPr lang="en-US" dirty="0"/>
        </a:p>
      </dgm:t>
    </dgm:pt>
    <dgm:pt modelId="{0D903D22-BD04-D944-8CA3-390FF1F32A58}" type="parTrans" cxnId="{CB3E4DE4-8B3A-E044-8A86-DA9282DD651F}">
      <dgm:prSet/>
      <dgm:spPr/>
      <dgm:t>
        <a:bodyPr/>
        <a:lstStyle/>
        <a:p>
          <a:endParaRPr lang="en-US"/>
        </a:p>
      </dgm:t>
    </dgm:pt>
    <dgm:pt modelId="{F5E9C532-89D7-BE46-9DE2-97006330CCA4}" type="sibTrans" cxnId="{CB3E4DE4-8B3A-E044-8A86-DA9282DD651F}">
      <dgm:prSet/>
      <dgm:spPr/>
      <dgm:t>
        <a:bodyPr/>
        <a:lstStyle/>
        <a:p>
          <a:endParaRPr lang="en-US"/>
        </a:p>
      </dgm:t>
    </dgm:pt>
    <dgm:pt modelId="{667AF4E6-47AE-C041-81BE-4F7E71C7111C}">
      <dgm:prSet phldrT="[Text]"/>
      <dgm:spPr/>
      <dgm:t>
        <a:bodyPr/>
        <a:lstStyle/>
        <a:p>
          <a:r>
            <a:rPr lang="en-US" dirty="0" smtClean="0"/>
            <a:t>He/She</a:t>
          </a:r>
          <a:endParaRPr lang="en-US" dirty="0"/>
        </a:p>
      </dgm:t>
    </dgm:pt>
    <dgm:pt modelId="{9AFB56D9-A3BE-C642-A296-C083E7F5BE20}" type="parTrans" cxnId="{5F2555E6-29AB-6D45-B58D-E4EB54592052}">
      <dgm:prSet/>
      <dgm:spPr/>
      <dgm:t>
        <a:bodyPr/>
        <a:lstStyle/>
        <a:p>
          <a:endParaRPr lang="en-US"/>
        </a:p>
      </dgm:t>
    </dgm:pt>
    <dgm:pt modelId="{FDF037C5-D87B-AC4D-BF41-A2F62C8DC43B}" type="sibTrans" cxnId="{5F2555E6-29AB-6D45-B58D-E4EB54592052}">
      <dgm:prSet/>
      <dgm:spPr/>
      <dgm:t>
        <a:bodyPr/>
        <a:lstStyle/>
        <a:p>
          <a:endParaRPr lang="en-US"/>
        </a:p>
      </dgm:t>
    </dgm:pt>
    <dgm:pt modelId="{D04CB909-ED05-A740-AE07-1A967E34EC33}">
      <dgm:prSet phldrT="[Text]"/>
      <dgm:spPr/>
      <dgm:t>
        <a:bodyPr/>
        <a:lstStyle/>
        <a:p>
          <a:r>
            <a:rPr lang="en-US" dirty="0" smtClean="0"/>
            <a:t>You</a:t>
          </a:r>
          <a:endParaRPr lang="en-US" dirty="0"/>
        </a:p>
      </dgm:t>
    </dgm:pt>
    <dgm:pt modelId="{FCC593F7-E468-9148-864A-BC76D6FCF4A4}" type="parTrans" cxnId="{B194854F-E9F3-784D-8CA3-4591BF57491B}">
      <dgm:prSet/>
      <dgm:spPr/>
      <dgm:t>
        <a:bodyPr/>
        <a:lstStyle/>
        <a:p>
          <a:endParaRPr lang="en-US"/>
        </a:p>
      </dgm:t>
    </dgm:pt>
    <dgm:pt modelId="{2D2758E7-577C-7340-8578-CC3E5DAA747E}" type="sibTrans" cxnId="{B194854F-E9F3-784D-8CA3-4591BF57491B}">
      <dgm:prSet/>
      <dgm:spPr/>
      <dgm:t>
        <a:bodyPr/>
        <a:lstStyle/>
        <a:p>
          <a:endParaRPr lang="en-US"/>
        </a:p>
      </dgm:t>
    </dgm:pt>
    <dgm:pt modelId="{279752EE-0CFD-CB4F-B421-ED01CB19C422}" type="pres">
      <dgm:prSet presAssocID="{0664D04D-F6F3-004D-A543-72F772BD5DAA}" presName="compositeShape" presStyleCnt="0">
        <dgm:presLayoutVars>
          <dgm:chMax val="7"/>
          <dgm:dir/>
          <dgm:resizeHandles val="exact"/>
        </dgm:presLayoutVars>
      </dgm:prSet>
      <dgm:spPr/>
    </dgm:pt>
    <dgm:pt modelId="{C9F36E43-046C-3C4B-B772-0A68A51ACBF9}" type="pres">
      <dgm:prSet presAssocID="{3FCC4827-083D-C44B-8F61-885166E921D2}" presName="circ1" presStyleLbl="vennNode1" presStyleIdx="0" presStyleCnt="3"/>
      <dgm:spPr/>
      <dgm:t>
        <a:bodyPr/>
        <a:lstStyle/>
        <a:p>
          <a:endParaRPr lang="en-US"/>
        </a:p>
      </dgm:t>
    </dgm:pt>
    <dgm:pt modelId="{DB1A1D92-32E8-1546-9180-BF0EAFDE8009}" type="pres">
      <dgm:prSet presAssocID="{3FCC4827-083D-C44B-8F61-885166E921D2}" presName="circ1Tx" presStyleLbl="revTx" presStyleIdx="0" presStyleCnt="0">
        <dgm:presLayoutVars>
          <dgm:chMax val="0"/>
          <dgm:chPref val="0"/>
          <dgm:bulletEnabled val="1"/>
        </dgm:presLayoutVars>
      </dgm:prSet>
      <dgm:spPr/>
      <dgm:t>
        <a:bodyPr/>
        <a:lstStyle/>
        <a:p>
          <a:endParaRPr lang="en-US"/>
        </a:p>
      </dgm:t>
    </dgm:pt>
    <dgm:pt modelId="{16A19FBF-B0C8-C541-82D7-1566688BFF2D}" type="pres">
      <dgm:prSet presAssocID="{667AF4E6-47AE-C041-81BE-4F7E71C7111C}" presName="circ2" presStyleLbl="vennNode1" presStyleIdx="1" presStyleCnt="3"/>
      <dgm:spPr/>
      <dgm:t>
        <a:bodyPr/>
        <a:lstStyle/>
        <a:p>
          <a:endParaRPr lang="en-US"/>
        </a:p>
      </dgm:t>
    </dgm:pt>
    <dgm:pt modelId="{A6687B50-4F65-D546-AA55-5EE16FA008A5}" type="pres">
      <dgm:prSet presAssocID="{667AF4E6-47AE-C041-81BE-4F7E71C7111C}" presName="circ2Tx" presStyleLbl="revTx" presStyleIdx="0" presStyleCnt="0">
        <dgm:presLayoutVars>
          <dgm:chMax val="0"/>
          <dgm:chPref val="0"/>
          <dgm:bulletEnabled val="1"/>
        </dgm:presLayoutVars>
      </dgm:prSet>
      <dgm:spPr/>
      <dgm:t>
        <a:bodyPr/>
        <a:lstStyle/>
        <a:p>
          <a:endParaRPr lang="en-US"/>
        </a:p>
      </dgm:t>
    </dgm:pt>
    <dgm:pt modelId="{E3B8B33F-78B4-8F4F-B009-8321F57AE4B5}" type="pres">
      <dgm:prSet presAssocID="{D04CB909-ED05-A740-AE07-1A967E34EC33}" presName="circ3" presStyleLbl="vennNode1" presStyleIdx="2" presStyleCnt="3"/>
      <dgm:spPr/>
      <dgm:t>
        <a:bodyPr/>
        <a:lstStyle/>
        <a:p>
          <a:endParaRPr lang="en-US"/>
        </a:p>
      </dgm:t>
    </dgm:pt>
    <dgm:pt modelId="{EE87A5B3-D2B8-434D-B82E-612F6F2D29B3}" type="pres">
      <dgm:prSet presAssocID="{D04CB909-ED05-A740-AE07-1A967E34EC33}" presName="circ3Tx" presStyleLbl="revTx" presStyleIdx="0" presStyleCnt="0">
        <dgm:presLayoutVars>
          <dgm:chMax val="0"/>
          <dgm:chPref val="0"/>
          <dgm:bulletEnabled val="1"/>
        </dgm:presLayoutVars>
      </dgm:prSet>
      <dgm:spPr/>
      <dgm:t>
        <a:bodyPr/>
        <a:lstStyle/>
        <a:p>
          <a:endParaRPr lang="en-US"/>
        </a:p>
      </dgm:t>
    </dgm:pt>
  </dgm:ptLst>
  <dgm:cxnLst>
    <dgm:cxn modelId="{B541DE1A-5396-174C-9E91-38EFA106ECA2}" type="presOf" srcId="{0664D04D-F6F3-004D-A543-72F772BD5DAA}" destId="{279752EE-0CFD-CB4F-B421-ED01CB19C422}" srcOrd="0" destOrd="0" presId="urn:microsoft.com/office/officeart/2005/8/layout/venn1"/>
    <dgm:cxn modelId="{5F2555E6-29AB-6D45-B58D-E4EB54592052}" srcId="{0664D04D-F6F3-004D-A543-72F772BD5DAA}" destId="{667AF4E6-47AE-C041-81BE-4F7E71C7111C}" srcOrd="1" destOrd="0" parTransId="{9AFB56D9-A3BE-C642-A296-C083E7F5BE20}" sibTransId="{FDF037C5-D87B-AC4D-BF41-A2F62C8DC43B}"/>
    <dgm:cxn modelId="{EA5D7BB7-11DA-7A4D-9F79-E1085714C50F}" type="presOf" srcId="{D04CB909-ED05-A740-AE07-1A967E34EC33}" destId="{E3B8B33F-78B4-8F4F-B009-8321F57AE4B5}" srcOrd="0" destOrd="0" presId="urn:microsoft.com/office/officeart/2005/8/layout/venn1"/>
    <dgm:cxn modelId="{0559DEDF-446F-AC4D-AAED-156B9E06C43A}" type="presOf" srcId="{D04CB909-ED05-A740-AE07-1A967E34EC33}" destId="{EE87A5B3-D2B8-434D-B82E-612F6F2D29B3}" srcOrd="1" destOrd="0" presId="urn:microsoft.com/office/officeart/2005/8/layout/venn1"/>
    <dgm:cxn modelId="{C8581539-B335-1B46-852C-27BD562490E4}" type="presOf" srcId="{667AF4E6-47AE-C041-81BE-4F7E71C7111C}" destId="{16A19FBF-B0C8-C541-82D7-1566688BFF2D}" srcOrd="0" destOrd="0" presId="urn:microsoft.com/office/officeart/2005/8/layout/venn1"/>
    <dgm:cxn modelId="{B194854F-E9F3-784D-8CA3-4591BF57491B}" srcId="{0664D04D-F6F3-004D-A543-72F772BD5DAA}" destId="{D04CB909-ED05-A740-AE07-1A967E34EC33}" srcOrd="2" destOrd="0" parTransId="{FCC593F7-E468-9148-864A-BC76D6FCF4A4}" sibTransId="{2D2758E7-577C-7340-8578-CC3E5DAA747E}"/>
    <dgm:cxn modelId="{CB3E4DE4-8B3A-E044-8A86-DA9282DD651F}" srcId="{0664D04D-F6F3-004D-A543-72F772BD5DAA}" destId="{3FCC4827-083D-C44B-8F61-885166E921D2}" srcOrd="0" destOrd="0" parTransId="{0D903D22-BD04-D944-8CA3-390FF1F32A58}" sibTransId="{F5E9C532-89D7-BE46-9DE2-97006330CCA4}"/>
    <dgm:cxn modelId="{C2284DE8-36E6-DE49-AACD-BAFF59CE575A}" type="presOf" srcId="{3FCC4827-083D-C44B-8F61-885166E921D2}" destId="{C9F36E43-046C-3C4B-B772-0A68A51ACBF9}" srcOrd="0" destOrd="0" presId="urn:microsoft.com/office/officeart/2005/8/layout/venn1"/>
    <dgm:cxn modelId="{699ED3B8-38BF-B040-B8A1-AF84A07F30A4}" type="presOf" srcId="{3FCC4827-083D-C44B-8F61-885166E921D2}" destId="{DB1A1D92-32E8-1546-9180-BF0EAFDE8009}" srcOrd="1" destOrd="0" presId="urn:microsoft.com/office/officeart/2005/8/layout/venn1"/>
    <dgm:cxn modelId="{18DADDAC-A865-2F4F-A432-64C37069E9BC}" type="presOf" srcId="{667AF4E6-47AE-C041-81BE-4F7E71C7111C}" destId="{A6687B50-4F65-D546-AA55-5EE16FA008A5}" srcOrd="1" destOrd="0" presId="urn:microsoft.com/office/officeart/2005/8/layout/venn1"/>
    <dgm:cxn modelId="{84FE080F-AD98-5946-92C9-C65A8F30D4C4}" type="presParOf" srcId="{279752EE-0CFD-CB4F-B421-ED01CB19C422}" destId="{C9F36E43-046C-3C4B-B772-0A68A51ACBF9}" srcOrd="0" destOrd="0" presId="urn:microsoft.com/office/officeart/2005/8/layout/venn1"/>
    <dgm:cxn modelId="{A70A372F-BBBF-2540-8906-7D70D766F62B}" type="presParOf" srcId="{279752EE-0CFD-CB4F-B421-ED01CB19C422}" destId="{DB1A1D92-32E8-1546-9180-BF0EAFDE8009}" srcOrd="1" destOrd="0" presId="urn:microsoft.com/office/officeart/2005/8/layout/venn1"/>
    <dgm:cxn modelId="{F7E826C8-23B8-314B-A616-85875DE6C7BD}" type="presParOf" srcId="{279752EE-0CFD-CB4F-B421-ED01CB19C422}" destId="{16A19FBF-B0C8-C541-82D7-1566688BFF2D}" srcOrd="2" destOrd="0" presId="urn:microsoft.com/office/officeart/2005/8/layout/venn1"/>
    <dgm:cxn modelId="{D62A8500-D0AE-2641-8384-C59CAEA1F33F}" type="presParOf" srcId="{279752EE-0CFD-CB4F-B421-ED01CB19C422}" destId="{A6687B50-4F65-D546-AA55-5EE16FA008A5}" srcOrd="3" destOrd="0" presId="urn:microsoft.com/office/officeart/2005/8/layout/venn1"/>
    <dgm:cxn modelId="{5552147B-0A85-5248-8249-7FAA01433C96}" type="presParOf" srcId="{279752EE-0CFD-CB4F-B421-ED01CB19C422}" destId="{E3B8B33F-78B4-8F4F-B009-8321F57AE4B5}" srcOrd="4" destOrd="0" presId="urn:microsoft.com/office/officeart/2005/8/layout/venn1"/>
    <dgm:cxn modelId="{02DDE80C-1A18-6F45-BDDD-94FCD0CB4B4E}" type="presParOf" srcId="{279752EE-0CFD-CB4F-B421-ED01CB19C422}" destId="{EE87A5B3-D2B8-434D-B82E-612F6F2D29B3}" srcOrd="5" destOrd="0" presId="urn:microsoft.com/office/officeart/2005/8/layout/venn1"/>
  </dgm:cxnLst>
  <dgm:bg/>
  <dgm:whole/>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CF6689C-A698-44A1-8314-4FEA99ACF0D3}">
      <dsp:nvSpPr>
        <dsp:cNvPr id="0" name=""/>
        <dsp:cNvSpPr/>
      </dsp:nvSpPr>
      <dsp:spPr>
        <a:xfrm>
          <a:off x="1785" y="1596826"/>
          <a:ext cx="2175867" cy="870346"/>
        </a:xfrm>
        <a:prstGeom prst="chevron">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fr-FR" sz="1800" kern="1200" dirty="0" smtClean="0"/>
            <a:t>Danone Connections</a:t>
          </a:r>
          <a:endParaRPr lang="fr-FR" sz="1800" kern="1200" dirty="0"/>
        </a:p>
      </dsp:txBody>
      <dsp:txXfrm>
        <a:off x="1785" y="1596826"/>
        <a:ext cx="2175867" cy="870346"/>
      </dsp:txXfrm>
    </dsp:sp>
    <dsp:sp modelId="{C697D6B8-D69C-44EB-879B-65197E9C74C9}">
      <dsp:nvSpPr>
        <dsp:cNvPr id="0" name=""/>
        <dsp:cNvSpPr/>
      </dsp:nvSpPr>
      <dsp:spPr>
        <a:xfrm>
          <a:off x="1960066" y="1596826"/>
          <a:ext cx="2175867" cy="870346"/>
        </a:xfrm>
        <a:prstGeom prst="chevron">
          <a:avLst/>
        </a:prstGeom>
        <a:gradFill rotWithShape="0">
          <a:gsLst>
            <a:gs pos="0">
              <a:schemeClr val="accent5">
                <a:hueOff val="-4966938"/>
                <a:satOff val="19906"/>
                <a:lumOff val="4314"/>
                <a:alphaOff val="0"/>
                <a:shade val="51000"/>
                <a:satMod val="130000"/>
              </a:schemeClr>
            </a:gs>
            <a:gs pos="80000">
              <a:schemeClr val="accent5">
                <a:hueOff val="-4966938"/>
                <a:satOff val="19906"/>
                <a:lumOff val="4314"/>
                <a:alphaOff val="0"/>
                <a:shade val="93000"/>
                <a:satMod val="130000"/>
              </a:schemeClr>
            </a:gs>
            <a:gs pos="100000">
              <a:schemeClr val="accent5">
                <a:hueOff val="-4966938"/>
                <a:satOff val="19906"/>
                <a:lumOff val="431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fr-FR" sz="1800" kern="1200" dirty="0" smtClean="0"/>
            <a:t>Driver of Engagement</a:t>
          </a:r>
          <a:endParaRPr lang="fr-FR" sz="1800" kern="1200" dirty="0"/>
        </a:p>
      </dsp:txBody>
      <dsp:txXfrm>
        <a:off x="1960066" y="1596826"/>
        <a:ext cx="2175867" cy="870346"/>
      </dsp:txXfrm>
    </dsp:sp>
    <dsp:sp modelId="{8F114158-5766-408E-903F-049F37F02EB1}">
      <dsp:nvSpPr>
        <dsp:cNvPr id="0" name=""/>
        <dsp:cNvSpPr/>
      </dsp:nvSpPr>
      <dsp:spPr>
        <a:xfrm>
          <a:off x="3918346" y="1596826"/>
          <a:ext cx="2175867" cy="870346"/>
        </a:xfrm>
        <a:prstGeom prst="chevron">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fr-FR" sz="1800" kern="1200" dirty="0" smtClean="0"/>
            <a:t>Business Lever</a:t>
          </a:r>
          <a:endParaRPr lang="fr-FR" sz="1800" kern="1200" dirty="0"/>
        </a:p>
      </dsp:txBody>
      <dsp:txXfrm>
        <a:off x="3918346" y="1596826"/>
        <a:ext cx="2175867" cy="870346"/>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CF6689C-A698-44A1-8314-4FEA99ACF0D3}">
      <dsp:nvSpPr>
        <dsp:cNvPr id="0" name=""/>
        <dsp:cNvSpPr/>
      </dsp:nvSpPr>
      <dsp:spPr>
        <a:xfrm>
          <a:off x="2827" y="1702792"/>
          <a:ext cx="1646039" cy="658415"/>
        </a:xfrm>
        <a:prstGeom prst="chevron">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fr-FR" sz="1800" kern="1200" dirty="0" smtClean="0"/>
            <a:t>CODI</a:t>
          </a:r>
          <a:endParaRPr lang="fr-FR" sz="1800" kern="1200" dirty="0"/>
        </a:p>
      </dsp:txBody>
      <dsp:txXfrm>
        <a:off x="2827" y="1702792"/>
        <a:ext cx="1646039" cy="658415"/>
      </dsp:txXfrm>
    </dsp:sp>
    <dsp:sp modelId="{C697D6B8-D69C-44EB-879B-65197E9C74C9}">
      <dsp:nvSpPr>
        <dsp:cNvPr id="0" name=""/>
        <dsp:cNvSpPr/>
      </dsp:nvSpPr>
      <dsp:spPr>
        <a:xfrm>
          <a:off x="1484262" y="1702792"/>
          <a:ext cx="1646039" cy="658415"/>
        </a:xfrm>
        <a:prstGeom prst="chevron">
          <a:avLst/>
        </a:prstGeom>
        <a:gradFill rotWithShape="0">
          <a:gsLst>
            <a:gs pos="0">
              <a:schemeClr val="accent4">
                <a:hueOff val="-1488257"/>
                <a:satOff val="8966"/>
                <a:lumOff val="719"/>
                <a:alphaOff val="0"/>
                <a:shade val="51000"/>
                <a:satMod val="130000"/>
              </a:schemeClr>
            </a:gs>
            <a:gs pos="80000">
              <a:schemeClr val="accent4">
                <a:hueOff val="-1488257"/>
                <a:satOff val="8966"/>
                <a:lumOff val="719"/>
                <a:alphaOff val="0"/>
                <a:shade val="93000"/>
                <a:satMod val="130000"/>
              </a:schemeClr>
            </a:gs>
            <a:gs pos="100000">
              <a:schemeClr val="accent4">
                <a:hueOff val="-1488257"/>
                <a:satOff val="8966"/>
                <a:lumOff val="71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fr-FR" sz="1600" kern="1200" dirty="0" err="1" smtClean="0"/>
            <a:t>Strategic</a:t>
          </a:r>
          <a:r>
            <a:rPr lang="fr-FR" sz="1600" kern="1200" dirty="0" smtClean="0"/>
            <a:t> Messages</a:t>
          </a:r>
          <a:endParaRPr lang="fr-FR" sz="1600" kern="1200" dirty="0"/>
        </a:p>
      </dsp:txBody>
      <dsp:txXfrm>
        <a:off x="1484262" y="1702792"/>
        <a:ext cx="1646039" cy="658415"/>
      </dsp:txXfrm>
    </dsp:sp>
    <dsp:sp modelId="{69C744DF-86C1-4433-A3FC-6C4D8BB43B37}">
      <dsp:nvSpPr>
        <dsp:cNvPr id="0" name=""/>
        <dsp:cNvSpPr/>
      </dsp:nvSpPr>
      <dsp:spPr>
        <a:xfrm>
          <a:off x="2965698" y="1702792"/>
          <a:ext cx="1646039" cy="658415"/>
        </a:xfrm>
        <a:prstGeom prst="chevron">
          <a:avLst/>
        </a:prstGeom>
        <a:gradFill rotWithShape="0">
          <a:gsLst>
            <a:gs pos="0">
              <a:schemeClr val="accent4">
                <a:hueOff val="-2976513"/>
                <a:satOff val="17933"/>
                <a:lumOff val="1437"/>
                <a:alphaOff val="0"/>
                <a:shade val="51000"/>
                <a:satMod val="130000"/>
              </a:schemeClr>
            </a:gs>
            <a:gs pos="80000">
              <a:schemeClr val="accent4">
                <a:hueOff val="-2976513"/>
                <a:satOff val="17933"/>
                <a:lumOff val="1437"/>
                <a:alphaOff val="0"/>
                <a:shade val="93000"/>
                <a:satMod val="130000"/>
              </a:schemeClr>
            </a:gs>
            <a:gs pos="100000">
              <a:schemeClr val="accent4">
                <a:hueOff val="-2976513"/>
                <a:satOff val="17933"/>
                <a:lumOff val="143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fr-FR" sz="1600" kern="1200" dirty="0" smtClean="0"/>
            <a:t>Com Interne</a:t>
          </a:r>
          <a:endParaRPr lang="fr-FR" sz="1600" kern="1200" dirty="0"/>
        </a:p>
      </dsp:txBody>
      <dsp:txXfrm>
        <a:off x="2965698" y="1702792"/>
        <a:ext cx="1646039" cy="658415"/>
      </dsp:txXfrm>
    </dsp:sp>
    <dsp:sp modelId="{8F114158-5766-408E-903F-049F37F02EB1}">
      <dsp:nvSpPr>
        <dsp:cNvPr id="0" name=""/>
        <dsp:cNvSpPr/>
      </dsp:nvSpPr>
      <dsp:spPr>
        <a:xfrm>
          <a:off x="4447133" y="1714650"/>
          <a:ext cx="1646039" cy="658415"/>
        </a:xfrm>
        <a:prstGeom prst="chevron">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2009" tIns="24003" rIns="24003" bIns="24003" numCol="1" spcCol="1270" anchor="ctr" anchorCtr="0">
          <a:noAutofit/>
        </a:bodyPr>
        <a:lstStyle/>
        <a:p>
          <a:pPr lvl="0" algn="ctr" defTabSz="800100">
            <a:lnSpc>
              <a:spcPct val="90000"/>
            </a:lnSpc>
            <a:spcBef>
              <a:spcPct val="0"/>
            </a:spcBef>
            <a:spcAft>
              <a:spcPct val="35000"/>
            </a:spcAft>
          </a:pPr>
          <a:r>
            <a:rPr lang="fr-FR" sz="1800" kern="1200" dirty="0" smtClean="0"/>
            <a:t>All </a:t>
          </a:r>
          <a:r>
            <a:rPr lang="fr-FR" sz="1800" kern="1200" dirty="0" err="1" smtClean="0"/>
            <a:t>Danoners</a:t>
          </a:r>
          <a:endParaRPr lang="fr-FR" sz="1800" kern="1200" dirty="0"/>
        </a:p>
      </dsp:txBody>
      <dsp:txXfrm>
        <a:off x="4447133" y="1714650"/>
        <a:ext cx="1646039" cy="658415"/>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AFC6E04-CFF4-4013-85D6-80F22EBE454A}">
      <dsp:nvSpPr>
        <dsp:cNvPr id="0" name=""/>
        <dsp:cNvSpPr/>
      </dsp:nvSpPr>
      <dsp:spPr>
        <a:xfrm rot="16200000">
          <a:off x="-380755" y="384181"/>
          <a:ext cx="4064000" cy="3295637"/>
        </a:xfrm>
        <a:prstGeom prst="flowChartManualOperation">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3350" tIns="0" rIns="136068" bIns="0" numCol="1" spcCol="1270" anchor="ctr" anchorCtr="0">
          <a:noAutofit/>
        </a:bodyPr>
        <a:lstStyle/>
        <a:p>
          <a:pPr lvl="0" algn="ctr" defTabSz="933450">
            <a:lnSpc>
              <a:spcPct val="90000"/>
            </a:lnSpc>
            <a:spcBef>
              <a:spcPct val="0"/>
            </a:spcBef>
            <a:spcAft>
              <a:spcPct val="35000"/>
            </a:spcAft>
          </a:pPr>
          <a:r>
            <a:rPr lang="fr-FR" sz="2100" b="1" kern="1200" dirty="0" smtClean="0">
              <a:latin typeface="Corbel" pitchFamily="34" charset="0"/>
            </a:rPr>
            <a:t>Information </a:t>
          </a:r>
          <a:r>
            <a:rPr lang="fr-FR" sz="2100" b="1" kern="1200" dirty="0" err="1" smtClean="0">
              <a:latin typeface="Corbel" pitchFamily="34" charset="0"/>
            </a:rPr>
            <a:t>Specialists</a:t>
          </a:r>
          <a:r>
            <a:rPr lang="fr-FR" sz="2100" b="1" kern="1200" dirty="0" smtClean="0">
              <a:latin typeface="Corbel" pitchFamily="34" charset="0"/>
            </a:rPr>
            <a:t> </a:t>
          </a:r>
        </a:p>
        <a:p>
          <a:pPr lvl="0" algn="ctr" defTabSz="933450">
            <a:lnSpc>
              <a:spcPct val="90000"/>
            </a:lnSpc>
            <a:spcBef>
              <a:spcPct val="0"/>
            </a:spcBef>
            <a:spcAft>
              <a:spcPct val="35000"/>
            </a:spcAft>
          </a:pPr>
          <a:endParaRPr lang="fr-FR" sz="2100" kern="1200" dirty="0" smtClean="0">
            <a:latin typeface="Corbel" pitchFamily="34" charset="0"/>
          </a:endParaRPr>
        </a:p>
        <a:p>
          <a:pPr lvl="0" algn="ctr" defTabSz="933450">
            <a:lnSpc>
              <a:spcPct val="90000"/>
            </a:lnSpc>
            <a:spcBef>
              <a:spcPct val="0"/>
            </a:spcBef>
            <a:spcAft>
              <a:spcPct val="35000"/>
            </a:spcAft>
          </a:pPr>
          <a:r>
            <a:rPr lang="fr-FR" sz="2100" kern="1200" dirty="0" smtClean="0">
              <a:latin typeface="Corbel" pitchFamily="34" charset="0"/>
            </a:rPr>
            <a:t>in charge of the </a:t>
          </a:r>
          <a:r>
            <a:rPr lang="fr-FR" sz="2100" kern="1200" dirty="0" err="1" smtClean="0">
              <a:latin typeface="Corbel" pitchFamily="34" charset="0"/>
            </a:rPr>
            <a:t>company</a:t>
          </a:r>
          <a:r>
            <a:rPr lang="fr-FR" sz="2100" kern="1200" dirty="0" smtClean="0">
              <a:latin typeface="Corbel" pitchFamily="34" charset="0"/>
            </a:rPr>
            <a:t> newsletter, intranet, emails and </a:t>
          </a:r>
          <a:r>
            <a:rPr lang="fr-FR" sz="2100" kern="1200" dirty="0" err="1" smtClean="0">
              <a:latin typeface="Corbel" pitchFamily="34" charset="0"/>
            </a:rPr>
            <a:t>other</a:t>
          </a:r>
          <a:r>
            <a:rPr lang="fr-FR" sz="2100" kern="1200" dirty="0" smtClean="0">
              <a:latin typeface="Corbel" pitchFamily="34" charset="0"/>
            </a:rPr>
            <a:t> supports</a:t>
          </a:r>
          <a:endParaRPr lang="fr-FR" sz="2100" kern="1200" dirty="0"/>
        </a:p>
      </dsp:txBody>
      <dsp:txXfrm rot="16200000">
        <a:off x="-380755" y="384181"/>
        <a:ext cx="4064000" cy="3295637"/>
      </dsp:txXfrm>
    </dsp:sp>
    <dsp:sp modelId="{AAA77888-2F2F-462D-A3D4-D9D2B7EF22B4}">
      <dsp:nvSpPr>
        <dsp:cNvPr id="0" name=""/>
        <dsp:cNvSpPr/>
      </dsp:nvSpPr>
      <dsp:spPr>
        <a:xfrm rot="16200000">
          <a:off x="3162055" y="384181"/>
          <a:ext cx="4064000" cy="3295637"/>
        </a:xfrm>
        <a:prstGeom prst="flowChartManualOperation">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3350" tIns="0" rIns="136068" bIns="0" numCol="1" spcCol="1270" anchor="ctr" anchorCtr="0">
          <a:noAutofit/>
        </a:bodyPr>
        <a:lstStyle/>
        <a:p>
          <a:pPr lvl="0" algn="ctr" defTabSz="933450">
            <a:lnSpc>
              <a:spcPct val="90000"/>
            </a:lnSpc>
            <a:spcBef>
              <a:spcPct val="0"/>
            </a:spcBef>
            <a:spcAft>
              <a:spcPct val="35000"/>
            </a:spcAft>
          </a:pPr>
          <a:r>
            <a:rPr lang="fr-FR" sz="2100" b="1" kern="1200" dirty="0" err="1" smtClean="0">
              <a:latin typeface="Corbel" pitchFamily="34" charset="0"/>
            </a:rPr>
            <a:t>Proximity</a:t>
          </a:r>
          <a:r>
            <a:rPr lang="fr-FR" sz="2100" b="1" kern="1200" dirty="0" smtClean="0">
              <a:latin typeface="Corbel" pitchFamily="34" charset="0"/>
            </a:rPr>
            <a:t> Communication </a:t>
          </a:r>
          <a:r>
            <a:rPr lang="fr-FR" sz="2100" b="1" kern="1200" dirty="0" err="1" smtClean="0">
              <a:latin typeface="Corbel" pitchFamily="34" charset="0"/>
            </a:rPr>
            <a:t>Architects</a:t>
          </a:r>
          <a:endParaRPr lang="fr-FR" sz="2100" b="1" kern="1200" dirty="0" smtClean="0">
            <a:latin typeface="Corbel" pitchFamily="34" charset="0"/>
          </a:endParaRPr>
        </a:p>
        <a:p>
          <a:pPr lvl="0" algn="ctr" defTabSz="933450">
            <a:lnSpc>
              <a:spcPct val="90000"/>
            </a:lnSpc>
            <a:spcBef>
              <a:spcPct val="0"/>
            </a:spcBef>
            <a:spcAft>
              <a:spcPct val="35000"/>
            </a:spcAft>
          </a:pPr>
          <a:endParaRPr lang="fr-FR" sz="2100" b="0" kern="1200" dirty="0" smtClean="0">
            <a:latin typeface="Corbel" pitchFamily="34" charset="0"/>
          </a:endParaRPr>
        </a:p>
        <a:p>
          <a:pPr lvl="0" algn="ctr" defTabSz="933450">
            <a:lnSpc>
              <a:spcPct val="90000"/>
            </a:lnSpc>
            <a:spcBef>
              <a:spcPct val="0"/>
            </a:spcBef>
            <a:spcAft>
              <a:spcPct val="35000"/>
            </a:spcAft>
          </a:pPr>
          <a:r>
            <a:rPr lang="fr-FR" sz="2100" b="0" kern="1200" dirty="0" smtClean="0">
              <a:latin typeface="Corbel" pitchFamily="34" charset="0"/>
            </a:rPr>
            <a:t>- </a:t>
          </a:r>
          <a:r>
            <a:rPr lang="fr-FR" sz="2100" b="0" kern="1200" dirty="0" err="1" smtClean="0">
              <a:latin typeface="Corbel" pitchFamily="34" charset="0"/>
            </a:rPr>
            <a:t>working</a:t>
          </a:r>
          <a:r>
            <a:rPr lang="fr-FR" sz="2100" b="0" kern="1200" dirty="0" smtClean="0">
              <a:latin typeface="Corbel" pitchFamily="34" charset="0"/>
            </a:rPr>
            <a:t> </a:t>
          </a:r>
          <a:r>
            <a:rPr lang="fr-FR" sz="2100" b="0" kern="1200" dirty="0" err="1" smtClean="0">
              <a:latin typeface="Corbel" pitchFamily="34" charset="0"/>
            </a:rPr>
            <a:t>together</a:t>
          </a:r>
          <a:r>
            <a:rPr lang="fr-FR" sz="2100" b="0" kern="1200" dirty="0" smtClean="0">
              <a:latin typeface="Corbel" pitchFamily="34" charset="0"/>
            </a:rPr>
            <a:t> </a:t>
          </a:r>
          <a:r>
            <a:rPr lang="fr-FR" sz="2100" b="0" kern="1200" dirty="0" err="1" smtClean="0">
              <a:latin typeface="Corbel" pitchFamily="34" charset="0"/>
            </a:rPr>
            <a:t>with</a:t>
          </a:r>
          <a:r>
            <a:rPr lang="fr-FR" sz="2100" b="0" kern="1200" dirty="0" smtClean="0">
              <a:latin typeface="Corbel" pitchFamily="34" charset="0"/>
            </a:rPr>
            <a:t> the CODI   and                                         - coaching the team leaders</a:t>
          </a:r>
          <a:endParaRPr lang="fr-FR" sz="2100" kern="1200" dirty="0"/>
        </a:p>
      </dsp:txBody>
      <dsp:txXfrm rot="16200000">
        <a:off x="3162055" y="384181"/>
        <a:ext cx="4064000" cy="3295637"/>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9099" cy="496967"/>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4939" y="0"/>
            <a:ext cx="2949099" cy="496967"/>
          </a:xfrm>
          <a:prstGeom prst="rect">
            <a:avLst/>
          </a:prstGeom>
        </p:spPr>
        <p:txBody>
          <a:bodyPr vert="horz" lIns="91440" tIns="45720" rIns="91440" bIns="45720" rtlCol="0"/>
          <a:lstStyle>
            <a:lvl1pPr algn="r">
              <a:defRPr sz="1200"/>
            </a:lvl1pPr>
          </a:lstStyle>
          <a:p>
            <a:fld id="{F1086ED5-AA94-444B-A7B6-A6AA69320499}" type="datetimeFigureOut">
              <a:rPr lang="fr-FR" smtClean="0"/>
              <a:pPr/>
              <a:t>1/21/11</a:t>
            </a:fld>
            <a:endParaRPr lang="fr-FR"/>
          </a:p>
        </p:txBody>
      </p:sp>
      <p:sp>
        <p:nvSpPr>
          <p:cNvPr id="4" name="Espace réservé de l'image des diapositives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0562" y="4721186"/>
            <a:ext cx="5444490" cy="4472702"/>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9440646"/>
            <a:ext cx="2949099" cy="49696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4939" y="9440646"/>
            <a:ext cx="2949099" cy="496967"/>
          </a:xfrm>
          <a:prstGeom prst="rect">
            <a:avLst/>
          </a:prstGeom>
        </p:spPr>
        <p:txBody>
          <a:bodyPr vert="horz" lIns="91440" tIns="45720" rIns="91440" bIns="45720" rtlCol="0" anchor="b"/>
          <a:lstStyle>
            <a:lvl1pPr algn="r">
              <a:defRPr sz="1200"/>
            </a:lvl1pPr>
          </a:lstStyle>
          <a:p>
            <a:fld id="{1ACBA1F1-DA79-4E54-8B14-F3101E838F57}" type="slidenum">
              <a:rPr lang="fr-FR" smtClean="0"/>
              <a:pPr/>
              <a:t>‹#›</a:t>
            </a:fld>
            <a:endParaRPr lang="fr-F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ACBA1F1-DA79-4E54-8B14-F3101E838F57}" type="slidenum">
              <a:rPr lang="fr-FR" smtClean="0"/>
              <a:pPr/>
              <a:t>3</a:t>
            </a:fld>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sz="1100" dirty="0" smtClean="0"/>
              <a:t>Here we are. The world has changed and we need to take that into account. </a:t>
            </a:r>
          </a:p>
          <a:p>
            <a:r>
              <a:rPr lang="en-US" sz="1100" dirty="0" smtClean="0"/>
              <a:t>The first thing we must do before communicating is listening, getting feed back…</a:t>
            </a:r>
          </a:p>
          <a:p>
            <a:r>
              <a:rPr lang="en-US" sz="1100" dirty="0" smtClean="0"/>
              <a:t>Therefore I went through the Danone people survey 2009, with a focus on the results of the Asia-Pacific zone. I was wondering ,what do </a:t>
            </a:r>
            <a:r>
              <a:rPr lang="en-US" sz="1100" dirty="0" err="1" smtClean="0"/>
              <a:t>Danoners</a:t>
            </a:r>
            <a:r>
              <a:rPr lang="en-US" sz="1100" dirty="0" smtClean="0"/>
              <a:t> want ?</a:t>
            </a:r>
          </a:p>
          <a:p>
            <a:endParaRPr lang="en-US" sz="1100" dirty="0" smtClean="0"/>
          </a:p>
          <a:p>
            <a:r>
              <a:rPr lang="en-US" sz="1100" dirty="0" smtClean="0"/>
              <a:t>And I found some interesting results that I would like to share with you today.</a:t>
            </a:r>
            <a:r>
              <a:rPr lang="en-US" sz="1100" baseline="0" dirty="0" smtClean="0"/>
              <a:t> </a:t>
            </a:r>
            <a:r>
              <a:rPr lang="en-US" sz="1100" i="1" dirty="0" smtClean="0"/>
              <a:t>Here is a selection of statements to illustrate in a concrete way those results : let’s discover in 5 items what really want the </a:t>
            </a:r>
            <a:r>
              <a:rPr lang="en-US" sz="1100" i="1" dirty="0" err="1" smtClean="0"/>
              <a:t>Danoners</a:t>
            </a:r>
            <a:r>
              <a:rPr lang="en-US" sz="1100" i="1" dirty="0" smtClean="0"/>
              <a:t>.  </a:t>
            </a:r>
          </a:p>
          <a:p>
            <a:endParaRPr lang="fr-FR" sz="1200" i="1" dirty="0" smtClean="0"/>
          </a:p>
          <a:p>
            <a:endParaRPr lang="fr-FR" dirty="0"/>
          </a:p>
        </p:txBody>
      </p:sp>
      <p:sp>
        <p:nvSpPr>
          <p:cNvPr id="4" name="Espace réservé du numéro de diapositive 3"/>
          <p:cNvSpPr>
            <a:spLocks noGrp="1"/>
          </p:cNvSpPr>
          <p:nvPr>
            <p:ph type="sldNum" sz="quarter" idx="10"/>
          </p:nvPr>
        </p:nvSpPr>
        <p:spPr/>
        <p:txBody>
          <a:bodyPr/>
          <a:lstStyle/>
          <a:p>
            <a:fld id="{1ACBA1F1-DA79-4E54-8B14-F3101E838F57}" type="slidenum">
              <a:rPr lang="fr-FR" smtClean="0"/>
              <a:pPr/>
              <a:t>12</a:t>
            </a:fld>
            <a:endParaRPr lang="fr-F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D8B28A-2559-A94A-8700-E4877B44F090}" type="slidenum">
              <a:rPr lang="fr-FR"/>
              <a:pPr/>
              <a:t>109</a:t>
            </a:fld>
            <a:endParaRPr lang="fr-FR"/>
          </a:p>
        </p:txBody>
      </p:sp>
      <p:sp>
        <p:nvSpPr>
          <p:cNvPr id="409602" name="Rectangle 2"/>
          <p:cNvSpPr>
            <a:spLocks noRot="1" noChangeArrowheads="1" noTextEdit="1"/>
          </p:cNvSpPr>
          <p:nvPr>
            <p:ph type="sldImg"/>
          </p:nvPr>
        </p:nvSpPr>
        <p:spPr>
          <a:xfrm>
            <a:off x="920750" y="746125"/>
            <a:ext cx="4967288" cy="3725863"/>
          </a:xfrm>
          <a:ln/>
        </p:spPr>
      </p:sp>
      <p:sp>
        <p:nvSpPr>
          <p:cNvPr id="409603" name="Rectangle 3"/>
          <p:cNvSpPr>
            <a:spLocks noGrp="1" noChangeArrowheads="1"/>
          </p:cNvSpPr>
          <p:nvPr>
            <p:ph type="body" idx="1"/>
          </p:nvPr>
        </p:nvSpPr>
        <p:spPr/>
        <p:txBody>
          <a:bodyPr/>
          <a:lstStyle/>
          <a:p>
            <a:pPr defTabSz="457200"/>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ED1836-E7F0-A041-ACC0-04EA339E8046}" type="slidenum">
              <a:rPr lang="fr-FR"/>
              <a:pPr/>
              <a:t>111</a:t>
            </a:fld>
            <a:endParaRPr lang="fr-FR"/>
          </a:p>
        </p:txBody>
      </p:sp>
      <p:sp>
        <p:nvSpPr>
          <p:cNvPr id="368642" name="Rectangle 2"/>
          <p:cNvSpPr>
            <a:spLocks noRot="1" noChangeArrowheads="1" noTextEdit="1"/>
          </p:cNvSpPr>
          <p:nvPr>
            <p:ph type="sldImg"/>
          </p:nvPr>
        </p:nvSpPr>
        <p:spPr>
          <a:xfrm>
            <a:off x="920750" y="746125"/>
            <a:ext cx="4967288" cy="3725863"/>
          </a:xfrm>
          <a:ln/>
        </p:spPr>
      </p:sp>
      <p:sp>
        <p:nvSpPr>
          <p:cNvPr id="368643" name="Rectangle 3"/>
          <p:cNvSpPr>
            <a:spLocks noGrp="1" noChangeArrowheads="1"/>
          </p:cNvSpPr>
          <p:nvPr>
            <p:ph type="body" idx="1"/>
          </p:nvPr>
        </p:nvSpPr>
        <p:spPr/>
        <p:txBody>
          <a:bodyPr/>
          <a:lstStyle/>
          <a:p>
            <a:endParaRPr lang="fr-FR"/>
          </a:p>
          <a:p>
            <a:pPr>
              <a:spcBef>
                <a:spcPct val="0"/>
              </a:spcBef>
            </a:pPr>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CE9748-411E-C84F-AA94-32AE7738024A}" type="slidenum">
              <a:rPr lang="fr-FR"/>
              <a:pPr/>
              <a:t>112</a:t>
            </a:fld>
            <a:endParaRPr lang="fr-FR"/>
          </a:p>
        </p:txBody>
      </p:sp>
      <p:sp>
        <p:nvSpPr>
          <p:cNvPr id="356354" name="Rectangle 2"/>
          <p:cNvSpPr>
            <a:spLocks noRot="1" noChangeArrowheads="1" noTextEdit="1"/>
          </p:cNvSpPr>
          <p:nvPr>
            <p:ph type="sldImg"/>
          </p:nvPr>
        </p:nvSpPr>
        <p:spPr>
          <a:xfrm>
            <a:off x="920750" y="746125"/>
            <a:ext cx="4967288" cy="3725863"/>
          </a:xfrm>
          <a:ln/>
        </p:spPr>
      </p:sp>
      <p:sp>
        <p:nvSpPr>
          <p:cNvPr id="356355" name="Rectangle 3"/>
          <p:cNvSpPr>
            <a:spLocks noGrp="1" noChangeArrowheads="1"/>
          </p:cNvSpPr>
          <p:nvPr>
            <p:ph type="body" idx="1"/>
          </p:nvPr>
        </p:nvSpPr>
        <p:spPr/>
        <p:txBody>
          <a:bodyPr/>
          <a:lstStyle/>
          <a:p>
            <a:r>
              <a:rPr lang="fr-FR" b="1"/>
              <a:t>CG</a:t>
            </a:r>
          </a:p>
          <a:p>
            <a:r>
              <a:rPr lang="fr-FR" b="1"/>
              <a:t>Répétition par groupe de 2</a:t>
            </a: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04385F-E485-D14D-AC95-3C6ADFA00236}" type="slidenum">
              <a:rPr lang="fr-FR"/>
              <a:pPr/>
              <a:t>113</a:t>
            </a:fld>
            <a:endParaRPr lang="fr-FR"/>
          </a:p>
        </p:txBody>
      </p:sp>
      <p:sp>
        <p:nvSpPr>
          <p:cNvPr id="528386" name="Rectangle 2"/>
          <p:cNvSpPr>
            <a:spLocks noRot="1" noChangeArrowheads="1" noTextEdit="1"/>
          </p:cNvSpPr>
          <p:nvPr>
            <p:ph type="sldImg"/>
          </p:nvPr>
        </p:nvSpPr>
        <p:spPr>
          <a:xfrm>
            <a:off x="920750" y="746125"/>
            <a:ext cx="4967288" cy="3725863"/>
          </a:xfrm>
          <a:ln/>
        </p:spPr>
      </p:sp>
      <p:sp>
        <p:nvSpPr>
          <p:cNvPr id="528387" name="Rectangle 3"/>
          <p:cNvSpPr>
            <a:spLocks noGrp="1" noChangeArrowheads="1"/>
          </p:cNvSpPr>
          <p:nvPr>
            <p:ph type="body" idx="1"/>
          </p:nvPr>
        </p:nvSpPr>
        <p:spPr/>
        <p:txBody>
          <a:bodyPr/>
          <a:lstStyle/>
          <a:p>
            <a:pPr marL="228600" indent="-228600" defTabSz="457200"/>
            <a:r>
              <a:rPr lang="en-US"/>
              <a:t>Here is what we’re going to do today:</a:t>
            </a:r>
          </a:p>
          <a:p>
            <a:pPr marL="228600" indent="-228600" defTabSz="457200"/>
            <a:endParaRPr lang="en-US"/>
          </a:p>
          <a:p>
            <a:pPr marL="228600" indent="-228600" defTabSz="457200"/>
            <a:r>
              <a:rPr lang="en-US"/>
              <a:t>First, we’ll let you time to finish the exercise started yesterday, let you share your presentations, ask tricky questions…</a:t>
            </a:r>
          </a:p>
          <a:p>
            <a:pPr marL="228600" indent="-228600" defTabSz="457200"/>
            <a:r>
              <a:rPr lang="en-US"/>
              <a:t>The deal between you and us that will rule our collaboration over the next months</a:t>
            </a:r>
          </a:p>
          <a:p>
            <a:pPr marL="228600" indent="-228600" defTabSz="457200"/>
            <a:r>
              <a:rPr lang="en-US"/>
              <a:t>Sticky steps : your engagement towards Danone Connections Process and the next steps you’ll take in your CBU</a:t>
            </a:r>
          </a:p>
          <a:p>
            <a:pPr marL="228600" indent="-228600" defTabSz="457200"/>
            <a:r>
              <a:rPr lang="en-US"/>
              <a:t>Then your career path with Caroline</a:t>
            </a:r>
          </a:p>
          <a:p>
            <a:pPr marL="228600" indent="-228600" defTabSz="457200"/>
            <a:r>
              <a:rPr lang="en-US"/>
              <a:t>Finally Laurent will give you his vision on IC </a:t>
            </a: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9DD8B7-890B-0F45-B4DC-4BBA01BB12FB}" type="slidenum">
              <a:rPr lang="fr-FR"/>
              <a:pPr/>
              <a:t>114</a:t>
            </a:fld>
            <a:endParaRPr lang="fr-FR"/>
          </a:p>
        </p:txBody>
      </p:sp>
      <p:sp>
        <p:nvSpPr>
          <p:cNvPr id="358402" name="Rectangle 2"/>
          <p:cNvSpPr>
            <a:spLocks noRot="1" noChangeArrowheads="1" noTextEdit="1"/>
          </p:cNvSpPr>
          <p:nvPr>
            <p:ph type="sldImg"/>
          </p:nvPr>
        </p:nvSpPr>
        <p:spPr>
          <a:xfrm>
            <a:off x="920750" y="746125"/>
            <a:ext cx="4967288" cy="3725863"/>
          </a:xfrm>
          <a:ln/>
        </p:spPr>
      </p:sp>
      <p:sp>
        <p:nvSpPr>
          <p:cNvPr id="358403" name="Rectangle 3"/>
          <p:cNvSpPr>
            <a:spLocks noGrp="1" noChangeArrowheads="1"/>
          </p:cNvSpPr>
          <p:nvPr>
            <p:ph type="body" idx="1"/>
          </p:nvPr>
        </p:nvSpPr>
        <p:spPr/>
        <p:txBody>
          <a:bodyPr/>
          <a:lstStyle/>
          <a:p>
            <a:pPr defTabSz="457200"/>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19121B-8937-194C-A965-4767F24292A8}" type="slidenum">
              <a:rPr lang="fr-FR"/>
              <a:pPr/>
              <a:t>115</a:t>
            </a:fld>
            <a:endParaRPr lang="fr-FR"/>
          </a:p>
        </p:txBody>
      </p:sp>
      <p:sp>
        <p:nvSpPr>
          <p:cNvPr id="360450" name="Rectangle 2"/>
          <p:cNvSpPr>
            <a:spLocks noRot="1" noChangeArrowheads="1" noTextEdit="1"/>
          </p:cNvSpPr>
          <p:nvPr>
            <p:ph type="sldImg"/>
          </p:nvPr>
        </p:nvSpPr>
        <p:spPr>
          <a:xfrm>
            <a:off x="920750" y="746125"/>
            <a:ext cx="4967288" cy="3725863"/>
          </a:xfrm>
          <a:ln/>
        </p:spPr>
      </p:sp>
      <p:sp>
        <p:nvSpPr>
          <p:cNvPr id="3604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461DB514-B622-F548-A62B-4DFE888946D3}" type="slidenum">
              <a:rPr lang="fr-FR"/>
              <a:pPr/>
              <a:t>116</a:t>
            </a:fld>
            <a:endParaRPr lang="fr-FR"/>
          </a:p>
        </p:txBody>
      </p:sp>
      <p:sp>
        <p:nvSpPr>
          <p:cNvPr id="370690" name="Rectangle 7"/>
          <p:cNvSpPr txBox="1">
            <a:spLocks noGrp="1" noChangeArrowheads="1"/>
          </p:cNvSpPr>
          <p:nvPr/>
        </p:nvSpPr>
        <p:spPr bwMode="auto">
          <a:xfrm>
            <a:off x="3854450" y="9440863"/>
            <a:ext cx="2949575" cy="496887"/>
          </a:xfrm>
          <a:prstGeom prst="rect">
            <a:avLst/>
          </a:prstGeom>
          <a:noFill/>
          <a:ln w="9525">
            <a:noFill/>
            <a:miter lim="800000"/>
            <a:headEnd/>
            <a:tailEnd/>
          </a:ln>
        </p:spPr>
        <p:txBody>
          <a:bodyPr lIns="91439" rIns="91439" anchor="b">
            <a:prstTxWarp prst="textNoShape">
              <a:avLst/>
            </a:prstTxWarp>
          </a:bodyPr>
          <a:lstStyle/>
          <a:p>
            <a:pPr algn="r"/>
            <a:fld id="{548C920D-20D6-034D-A10B-B03618803BE5}" type="slidenum">
              <a:rPr lang="fr-FR" sz="1200">
                <a:ea typeface="ＭＳ Ｐゴシック" charset="-128"/>
                <a:cs typeface="ＭＳ Ｐゴシック" charset="-128"/>
              </a:rPr>
              <a:pPr algn="r"/>
              <a:t>116</a:t>
            </a:fld>
            <a:endParaRPr lang="fr-FR" sz="1200">
              <a:ea typeface="ＭＳ Ｐゴシック" charset="-128"/>
              <a:cs typeface="ＭＳ Ｐゴシック" charset="-128"/>
            </a:endParaRPr>
          </a:p>
        </p:txBody>
      </p:sp>
      <p:sp>
        <p:nvSpPr>
          <p:cNvPr id="370691" name="Rectangle 2"/>
          <p:cNvSpPr>
            <a:spLocks noGrp="1" noRot="1" noChangeArrowheads="1" noTextEdit="1"/>
          </p:cNvSpPr>
          <p:nvPr>
            <p:ph type="sldImg"/>
          </p:nvPr>
        </p:nvSpPr>
        <p:spPr>
          <a:xfrm>
            <a:off x="920750" y="746125"/>
            <a:ext cx="4967288" cy="3725863"/>
          </a:xfrm>
          <a:ln/>
        </p:spPr>
      </p:sp>
      <p:sp>
        <p:nvSpPr>
          <p:cNvPr id="370692" name="Rectangle 3"/>
          <p:cNvSpPr>
            <a:spLocks noGrp="1" noChangeArrowheads="1"/>
          </p:cNvSpPr>
          <p:nvPr>
            <p:ph type="body" idx="1"/>
          </p:nvPr>
        </p:nvSpPr>
        <p:spPr/>
        <p:txBody>
          <a:bodyPr lIns="91439" tIns="45720" rIns="91439" bIns="45720"/>
          <a:lstStyle/>
          <a:p>
            <a:r>
              <a:rPr lang="fr-FR" sz="1400"/>
              <a:t>I would compare our IC community to a close family, good family doesn’t see eachother only at christmas lunch, they also call each other, they meet on one-t-one, it is quite the same with us. We have phone call, a seminar, webconference, etc…</a:t>
            </a:r>
          </a:p>
          <a:p>
            <a:r>
              <a:rPr lang="fr-FR" sz="1400"/>
              <a:t>We’ve talked about engagement for the last 2 days, we started or reinforced a relationship together, let’s stay connected and for that I propose you to make a deal between you and us </a:t>
            </a: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E790F7-67D3-2A49-99D5-5FBAF58541B1}" type="slidenum">
              <a:rPr lang="fr-FR"/>
              <a:pPr/>
              <a:t>117</a:t>
            </a:fld>
            <a:endParaRPr lang="fr-FR"/>
          </a:p>
        </p:txBody>
      </p:sp>
      <p:sp>
        <p:nvSpPr>
          <p:cNvPr id="372738" name="Rectangle 2"/>
          <p:cNvSpPr>
            <a:spLocks noRot="1" noChangeArrowheads="1" noTextEdit="1"/>
          </p:cNvSpPr>
          <p:nvPr>
            <p:ph type="sldImg"/>
          </p:nvPr>
        </p:nvSpPr>
        <p:spPr>
          <a:ln/>
        </p:spPr>
      </p:sp>
      <p:sp>
        <p:nvSpPr>
          <p:cNvPr id="372739" name="Rectangle 3"/>
          <p:cNvSpPr>
            <a:spLocks noGrp="1" noChangeArrowheads="1"/>
          </p:cNvSpPr>
          <p:nvPr>
            <p:ph type="body" idx="1"/>
          </p:nvPr>
        </p:nvSpPr>
        <p:spPr/>
        <p:txBody>
          <a:bodyPr/>
          <a:lstStyle/>
          <a:p>
            <a:endParaRPr lang="fr-FR"/>
          </a:p>
          <a:p>
            <a:r>
              <a:rPr lang="fr-FR" sz="1600"/>
              <a:t>Here what we could offer you and in return what you could give us !</a:t>
            </a:r>
          </a:p>
          <a:p>
            <a:endParaRPr lang="fr-FR" sz="1600"/>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E07C82-3AAB-7C42-B0CA-8E117DD8EEC0}" type="slidenum">
              <a:rPr lang="fr-FR"/>
              <a:pPr/>
              <a:t>118</a:t>
            </a:fld>
            <a:endParaRPr lang="fr-FR"/>
          </a:p>
        </p:txBody>
      </p:sp>
      <p:sp>
        <p:nvSpPr>
          <p:cNvPr id="374786" name="Rectangle 2"/>
          <p:cNvSpPr>
            <a:spLocks noRot="1" noChangeArrowheads="1" noTextEdit="1"/>
          </p:cNvSpPr>
          <p:nvPr>
            <p:ph type="sldImg"/>
          </p:nvPr>
        </p:nvSpPr>
        <p:spPr>
          <a:ln/>
        </p:spPr>
      </p:sp>
      <p:sp>
        <p:nvSpPr>
          <p:cNvPr id="374787" name="Rectangle 3"/>
          <p:cNvSpPr>
            <a:spLocks noGrp="1" noChangeArrowheads="1"/>
          </p:cNvSpPr>
          <p:nvPr>
            <p:ph type="body" idx="1"/>
          </p:nvPr>
        </p:nvSpPr>
        <p:spPr/>
        <p:txBody>
          <a:bodyPr/>
          <a:lstStyle/>
          <a:p>
            <a:endParaRPr lang="fr-FR"/>
          </a:p>
          <a:p>
            <a:endParaRPr lang="fr-FR" sz="1600"/>
          </a:p>
          <a:p>
            <a:endParaRPr lang="fr-F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E86A0D-8180-9443-A241-147D9995EF0A}" type="slidenum">
              <a:rPr lang="fr-FR"/>
              <a:pPr/>
              <a:t>119</a:t>
            </a:fld>
            <a:endParaRPr lang="fr-FR"/>
          </a:p>
        </p:txBody>
      </p:sp>
      <p:sp>
        <p:nvSpPr>
          <p:cNvPr id="376834" name="Rectangle 2"/>
          <p:cNvSpPr>
            <a:spLocks noRot="1" noChangeArrowheads="1" noTextEdit="1"/>
          </p:cNvSpPr>
          <p:nvPr>
            <p:ph type="sldImg"/>
          </p:nvPr>
        </p:nvSpPr>
        <p:spPr>
          <a:ln/>
        </p:spPr>
      </p:sp>
      <p:sp>
        <p:nvSpPr>
          <p:cNvPr id="376835" name="Rectangle 3"/>
          <p:cNvSpPr>
            <a:spLocks noGrp="1" noChangeArrowheads="1"/>
          </p:cNvSpPr>
          <p:nvPr>
            <p:ph type="body" idx="1"/>
          </p:nvPr>
        </p:nvSpPr>
        <p:spPr/>
        <p:txBody>
          <a:bodyPr/>
          <a:lstStyle/>
          <a:p>
            <a:r>
              <a:rPr lang="en-US" sz="1400"/>
              <a:t>Information that you already received from the Corporate. </a:t>
            </a:r>
          </a:p>
          <a:p>
            <a:r>
              <a:rPr lang="en-US" sz="1400"/>
              <a:t>Now we are going to post all those information in the IC HUB, our community intranet which will be launched in a few weeks.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err="1" smtClean="0"/>
              <a:t>Thanks</a:t>
            </a:r>
            <a:r>
              <a:rPr lang="fr-FR" baseline="0" dirty="0" smtClean="0"/>
              <a:t> to the DPS </a:t>
            </a:r>
            <a:r>
              <a:rPr lang="fr-FR" dirty="0" err="1" smtClean="0"/>
              <a:t>Danoners</a:t>
            </a:r>
            <a:r>
              <a:rPr lang="fr-FR" baseline="0" dirty="0" smtClean="0"/>
              <a:t> </a:t>
            </a:r>
            <a:r>
              <a:rPr lang="fr-FR" baseline="0" dirty="0" err="1" smtClean="0"/>
              <a:t>demand</a:t>
            </a:r>
            <a:r>
              <a:rPr lang="fr-FR" baseline="0" dirty="0" smtClean="0"/>
              <a:t> </a:t>
            </a:r>
            <a:r>
              <a:rPr lang="fr-FR" b="1" baseline="0" dirty="0" smtClean="0"/>
              <a:t>more dialogue </a:t>
            </a:r>
            <a:r>
              <a:rPr lang="fr-FR" baseline="0" dirty="0" smtClean="0"/>
              <a:t>…. </a:t>
            </a:r>
            <a:r>
              <a:rPr lang="fr-FR" baseline="0" dirty="0" err="1" smtClean="0"/>
              <a:t>they</a:t>
            </a:r>
            <a:r>
              <a:rPr lang="fr-FR" baseline="0" dirty="0" smtClean="0"/>
              <a:t> </a:t>
            </a:r>
            <a:r>
              <a:rPr lang="fr-FR" baseline="0" dirty="0" err="1" smtClean="0"/>
              <a:t>want</a:t>
            </a:r>
            <a:r>
              <a:rPr lang="fr-FR" baseline="0" dirty="0" smtClean="0"/>
              <a:t> to </a:t>
            </a:r>
            <a:r>
              <a:rPr lang="fr-FR" baseline="0" dirty="0" err="1" smtClean="0"/>
              <a:t>increase</a:t>
            </a:r>
            <a:r>
              <a:rPr lang="fr-FR" baseline="0" dirty="0" smtClean="0"/>
              <a:t> the team </a:t>
            </a:r>
            <a:r>
              <a:rPr lang="fr-FR" baseline="0" dirty="0" err="1" smtClean="0"/>
              <a:t>work</a:t>
            </a:r>
            <a:endParaRPr lang="fr-FR" dirty="0"/>
          </a:p>
        </p:txBody>
      </p:sp>
      <p:sp>
        <p:nvSpPr>
          <p:cNvPr id="4" name="Espace réservé du numéro de diapositive 3"/>
          <p:cNvSpPr>
            <a:spLocks noGrp="1"/>
          </p:cNvSpPr>
          <p:nvPr>
            <p:ph type="sldNum" sz="quarter" idx="10"/>
          </p:nvPr>
        </p:nvSpPr>
        <p:spPr/>
        <p:txBody>
          <a:bodyPr/>
          <a:lstStyle/>
          <a:p>
            <a:fld id="{1ACBA1F1-DA79-4E54-8B14-F3101E838F57}" type="slidenum">
              <a:rPr lang="fr-FR" smtClean="0"/>
              <a:pPr/>
              <a:t>13</a:t>
            </a:fld>
            <a:endParaRPr lang="fr-F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23151E-46BC-7940-9FB6-BC586BDA429B}" type="slidenum">
              <a:rPr lang="fr-FR"/>
              <a:pPr/>
              <a:t>120</a:t>
            </a:fld>
            <a:endParaRPr lang="fr-FR"/>
          </a:p>
        </p:txBody>
      </p:sp>
      <p:sp>
        <p:nvSpPr>
          <p:cNvPr id="378882" name="Rectangle 2"/>
          <p:cNvSpPr>
            <a:spLocks noRot="1" noChangeArrowheads="1" noTextEdit="1"/>
          </p:cNvSpPr>
          <p:nvPr>
            <p:ph type="sldImg"/>
          </p:nvPr>
        </p:nvSpPr>
        <p:spPr>
          <a:ln/>
        </p:spPr>
      </p:sp>
      <p:sp>
        <p:nvSpPr>
          <p:cNvPr id="378883" name="Rectangle 3"/>
          <p:cNvSpPr>
            <a:spLocks noGrp="1" noChangeArrowheads="1"/>
          </p:cNvSpPr>
          <p:nvPr>
            <p:ph type="body" idx="1"/>
          </p:nvPr>
        </p:nvSpPr>
        <p:spPr/>
        <p:txBody>
          <a:bodyPr/>
          <a:lstStyle/>
          <a:p>
            <a:endParaRPr lang="en-GB"/>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8B5CCE-C59F-FD49-866E-09116BB193CE}" type="slidenum">
              <a:rPr lang="fr-FR"/>
              <a:pPr/>
              <a:t>121</a:t>
            </a:fld>
            <a:endParaRPr lang="fr-FR"/>
          </a:p>
        </p:txBody>
      </p:sp>
      <p:sp>
        <p:nvSpPr>
          <p:cNvPr id="380930" name="Rectangle 2"/>
          <p:cNvSpPr>
            <a:spLocks noRot="1" noChangeArrowheads="1" noTextEdit="1"/>
          </p:cNvSpPr>
          <p:nvPr>
            <p:ph type="sldImg"/>
          </p:nvPr>
        </p:nvSpPr>
        <p:spPr>
          <a:ln/>
        </p:spPr>
      </p:sp>
      <p:sp>
        <p:nvSpPr>
          <p:cNvPr id="380931" name="Rectangle 3"/>
          <p:cNvSpPr>
            <a:spLocks noGrp="1" noChangeArrowheads="1"/>
          </p:cNvSpPr>
          <p:nvPr>
            <p:ph type="body" idx="1"/>
          </p:nvPr>
        </p:nvSpPr>
        <p:spPr/>
        <p:txBody>
          <a:bodyPr/>
          <a:lstStyle/>
          <a:p>
            <a:endParaRPr lang="fr-FR"/>
          </a:p>
          <a:p>
            <a:endParaRPr lang="fr-FR"/>
          </a:p>
          <a:p>
            <a:r>
              <a:rPr lang="en-US" sz="1600"/>
              <a:t>Build and animate your own local network to maintain your IC system and to give us some capillarity</a:t>
            </a:r>
          </a:p>
          <a:p>
            <a:r>
              <a:rPr lang="en-US" sz="1600"/>
              <a:t>Be the Danone ambassador through your own network</a:t>
            </a:r>
          </a:p>
          <a:p>
            <a:endParaRPr lang="en-US" sz="1600"/>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A2118A-C4B5-B64B-A9A2-F015E715C0B1}" type="slidenum">
              <a:rPr lang="fr-FR"/>
              <a:pPr/>
              <a:t>122</a:t>
            </a:fld>
            <a:endParaRPr lang="fr-FR"/>
          </a:p>
        </p:txBody>
      </p:sp>
      <p:sp>
        <p:nvSpPr>
          <p:cNvPr id="382978" name="Rectangle 2"/>
          <p:cNvSpPr>
            <a:spLocks noRot="1" noChangeArrowheads="1" noTextEdit="1"/>
          </p:cNvSpPr>
          <p:nvPr>
            <p:ph type="sldImg"/>
          </p:nvPr>
        </p:nvSpPr>
        <p:spPr>
          <a:ln/>
        </p:spPr>
      </p:sp>
      <p:sp>
        <p:nvSpPr>
          <p:cNvPr id="382979" name="Rectangle 3"/>
          <p:cNvSpPr>
            <a:spLocks noGrp="1" noChangeArrowheads="1"/>
          </p:cNvSpPr>
          <p:nvPr>
            <p:ph type="body" idx="1"/>
          </p:nvPr>
        </p:nvSpPr>
        <p:spPr/>
        <p:txBody>
          <a:bodyPr/>
          <a:lstStyle/>
          <a:p>
            <a:r>
              <a:rPr lang="en-GB" sz="1400"/>
              <a:t>PICTURE OF PREVIOUS DANONE CONNECTIONS MEETING </a:t>
            </a: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361DA5-6F3B-D64A-9C26-79E375BAA123}" type="slidenum">
              <a:rPr lang="fr-FR"/>
              <a:pPr/>
              <a:t>123</a:t>
            </a:fld>
            <a:endParaRPr lang="fr-FR"/>
          </a:p>
        </p:txBody>
      </p:sp>
      <p:sp>
        <p:nvSpPr>
          <p:cNvPr id="385026" name="Rectangle 2"/>
          <p:cNvSpPr>
            <a:spLocks noRot="1" noChangeArrowheads="1" noTextEdit="1"/>
          </p:cNvSpPr>
          <p:nvPr>
            <p:ph type="sldImg"/>
          </p:nvPr>
        </p:nvSpPr>
        <p:spPr>
          <a:ln/>
        </p:spPr>
      </p:sp>
      <p:sp>
        <p:nvSpPr>
          <p:cNvPr id="385027" name="Rectangle 3"/>
          <p:cNvSpPr>
            <a:spLocks noGrp="1" noChangeArrowheads="1"/>
          </p:cNvSpPr>
          <p:nvPr>
            <p:ph type="body" idx="1"/>
          </p:nvPr>
        </p:nvSpPr>
        <p:spPr/>
        <p:txBody>
          <a:bodyPr/>
          <a:lstStyle/>
          <a:p>
            <a:endParaRPr lang="en-GB"/>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1EA121-2E7C-7746-8C79-70D1C66440CB}" type="slidenum">
              <a:rPr lang="fr-FR"/>
              <a:pPr/>
              <a:t>124</a:t>
            </a:fld>
            <a:endParaRPr lang="fr-FR"/>
          </a:p>
        </p:txBody>
      </p:sp>
      <p:sp>
        <p:nvSpPr>
          <p:cNvPr id="387074" name="Rectangle 2"/>
          <p:cNvSpPr>
            <a:spLocks noRot="1" noChangeArrowheads="1" noTextEdit="1"/>
          </p:cNvSpPr>
          <p:nvPr>
            <p:ph type="sldImg"/>
          </p:nvPr>
        </p:nvSpPr>
        <p:spPr>
          <a:ln/>
        </p:spPr>
      </p:sp>
      <p:sp>
        <p:nvSpPr>
          <p:cNvPr id="387075" name="Rectangle 3"/>
          <p:cNvSpPr>
            <a:spLocks noGrp="1" noChangeArrowheads="1"/>
          </p:cNvSpPr>
          <p:nvPr>
            <p:ph type="body" idx="1"/>
          </p:nvPr>
        </p:nvSpPr>
        <p:spPr/>
        <p:txBody>
          <a:bodyPr/>
          <a:lstStyle/>
          <a:p>
            <a:r>
              <a:rPr lang="en-US" sz="1600"/>
              <a:t>We have a live example today with Danone Connections box. </a:t>
            </a:r>
          </a:p>
          <a:p>
            <a:r>
              <a:rPr lang="en-US" sz="1600"/>
              <a:t>We count on you to organize as soon as possible Live sessions in your CBU or to improve your existent IC system</a:t>
            </a:r>
            <a:r>
              <a:rPr lang="en-US"/>
              <a:t>.</a:t>
            </a: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43E5FB-C560-794E-A2B2-F4DA0698D295}" type="slidenum">
              <a:rPr lang="fr-FR"/>
              <a:pPr/>
              <a:t>125</a:t>
            </a:fld>
            <a:endParaRPr lang="fr-FR"/>
          </a:p>
        </p:txBody>
      </p:sp>
      <p:sp>
        <p:nvSpPr>
          <p:cNvPr id="692226" name="Rectangle 2"/>
          <p:cNvSpPr>
            <a:spLocks noRot="1" noChangeArrowheads="1" noTextEdit="1"/>
          </p:cNvSpPr>
          <p:nvPr>
            <p:ph type="sldImg"/>
          </p:nvPr>
        </p:nvSpPr>
        <p:spPr>
          <a:ln/>
        </p:spPr>
      </p:sp>
      <p:sp>
        <p:nvSpPr>
          <p:cNvPr id="692227" name="Rectangle 3"/>
          <p:cNvSpPr>
            <a:spLocks noGrp="1" noChangeArrowheads="1"/>
          </p:cNvSpPr>
          <p:nvPr>
            <p:ph type="body" idx="1"/>
          </p:nvPr>
        </p:nvSpPr>
        <p:spPr>
          <a:xfrm>
            <a:off x="906463" y="4721225"/>
            <a:ext cx="4992687" cy="4471988"/>
          </a:xfrm>
        </p:spPr>
        <p:txBody>
          <a:bodyPr/>
          <a:lstStyle/>
          <a:p>
            <a:pPr>
              <a:lnSpc>
                <a:spcPct val="90000"/>
              </a:lnSpc>
            </a:pPr>
            <a:r>
              <a:rPr lang="fr-FR"/>
              <a:t>CA</a:t>
            </a:r>
          </a:p>
          <a:p>
            <a:pPr>
              <a:lnSpc>
                <a:spcPct val="90000"/>
              </a:lnSpc>
            </a:pPr>
            <a:r>
              <a:rPr lang="fr-FR"/>
              <a:t>Aim of the IC HUB : </a:t>
            </a:r>
          </a:p>
          <a:p>
            <a:pPr>
              <a:lnSpc>
                <a:spcPct val="90000"/>
              </a:lnSpc>
              <a:buFontTx/>
              <a:buChar char="•"/>
            </a:pPr>
            <a:r>
              <a:rPr lang="fr-FR"/>
              <a:t>Nurture the IC Community and to provide information and tools to help you in your job</a:t>
            </a:r>
          </a:p>
          <a:p>
            <a:pPr>
              <a:lnSpc>
                <a:spcPct val="90000"/>
              </a:lnSpc>
              <a:buFont typeface="Wingdings" charset="2"/>
              <a:buChar char="à"/>
            </a:pPr>
            <a:r>
              <a:rPr lang="fr-FR"/>
              <a:t>Don’t hesitate to give us your  feedback on things you’d like to see in the HUB, categories, posts…</a:t>
            </a:r>
          </a:p>
          <a:p>
            <a:pPr>
              <a:lnSpc>
                <a:spcPct val="90000"/>
              </a:lnSpc>
              <a:buFont typeface="Wingdings" charset="2"/>
              <a:buChar char="à"/>
            </a:pPr>
            <a:endParaRPr lang="fr-FR"/>
          </a:p>
          <a:p>
            <a:pPr>
              <a:lnSpc>
                <a:spcPct val="90000"/>
              </a:lnSpc>
              <a:buFont typeface="Wingdings" charset="2"/>
              <a:buNone/>
            </a:pPr>
            <a:r>
              <a:rPr lang="fr-FR"/>
              <a:t>The hub is composed of 5 main parts :</a:t>
            </a:r>
          </a:p>
          <a:p>
            <a:pPr>
              <a:lnSpc>
                <a:spcPct val="90000"/>
              </a:lnSpc>
              <a:buFont typeface="Wingdings" charset="2"/>
              <a:buChar char="à"/>
            </a:pPr>
            <a:r>
              <a:rPr lang="fr-FR"/>
              <a:t>Streams and Corp&amp;financial news : everything related to the streams to give an esay access to them / the latest press realeases / the results…</a:t>
            </a:r>
          </a:p>
          <a:p>
            <a:pPr>
              <a:lnSpc>
                <a:spcPct val="90000"/>
              </a:lnSpc>
              <a:buFont typeface="Wingdings" charset="2"/>
              <a:buChar char="à"/>
            </a:pPr>
            <a:r>
              <a:rPr lang="fr-FR"/>
              <a:t>Toolbox : download ready to use tools. They are classified per projet/program…Feel free to use them, or to adapt them, to translate etc… </a:t>
            </a:r>
          </a:p>
          <a:p>
            <a:pPr>
              <a:lnSpc>
                <a:spcPct val="90000"/>
              </a:lnSpc>
              <a:buFont typeface="Wingdings" charset="2"/>
              <a:buChar char="à"/>
            </a:pPr>
            <a:r>
              <a:rPr lang="fr-FR"/>
              <a:t>Good practices box : action plans set up by CBUs all over the world, on the current projects/programs that Danone has. Example : CODE@Danone Place Paris / Health@work @ Danone Research / Credibility program on brands with health benefits @ Danone Spain… and others will come. </a:t>
            </a:r>
          </a:p>
          <a:p>
            <a:pPr>
              <a:lnSpc>
                <a:spcPct val="90000"/>
              </a:lnSpc>
              <a:buFont typeface="Wingdings" charset="2"/>
              <a:buChar char="à"/>
            </a:pPr>
            <a:r>
              <a:rPr lang="fr-FR"/>
              <a:t>Network details : rely on the IC community poster for which all of you gave us your picture. It can be dowloaded in high definition and you’ll find there pic / position / CBU / links to the who’s who and to send them mails directly. </a:t>
            </a:r>
          </a:p>
          <a:p>
            <a:pPr>
              <a:lnSpc>
                <a:spcPct val="90000"/>
              </a:lnSpc>
              <a:buFont typeface="Wingdings" charset="2"/>
              <a:buNone/>
            </a:pPr>
            <a:endParaRPr lang="fr-FR"/>
          </a:p>
          <a:p>
            <a:pPr>
              <a:lnSpc>
                <a:spcPct val="90000"/>
              </a:lnSpc>
              <a:buFont typeface="Wingdings" charset="2"/>
              <a:buChar char="à"/>
            </a:pPr>
            <a:endParaRPr lang="fr-FR"/>
          </a:p>
          <a:p>
            <a:pPr>
              <a:lnSpc>
                <a:spcPct val="90000"/>
              </a:lnSpc>
              <a:buFontTx/>
              <a:buChar char="•"/>
            </a:pPr>
            <a:endParaRPr lang="fr-F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0B8CBE-D7D7-374C-B6C8-B08FABD4C0BF}" type="slidenum">
              <a:rPr lang="fr-FR"/>
              <a:pPr/>
              <a:t>126</a:t>
            </a:fld>
            <a:endParaRPr lang="fr-FR"/>
          </a:p>
        </p:txBody>
      </p:sp>
      <p:sp>
        <p:nvSpPr>
          <p:cNvPr id="399362" name="Rectangle 2"/>
          <p:cNvSpPr>
            <a:spLocks noRot="1" noChangeArrowheads="1" noTextEdit="1"/>
          </p:cNvSpPr>
          <p:nvPr>
            <p:ph type="sldImg"/>
          </p:nvPr>
        </p:nvSpPr>
        <p:spPr>
          <a:ln/>
        </p:spPr>
      </p:sp>
      <p:sp>
        <p:nvSpPr>
          <p:cNvPr id="399363" name="Rectangle 3"/>
          <p:cNvSpPr>
            <a:spLocks noGrp="1" noChangeArrowheads="1"/>
          </p:cNvSpPr>
          <p:nvPr>
            <p:ph type="body" idx="1"/>
          </p:nvPr>
        </p:nvSpPr>
        <p:spPr/>
        <p:txBody>
          <a:bodyPr/>
          <a:lstStyle/>
          <a:p>
            <a:endParaRPr lang="en-GB"/>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F1EE32-1226-7544-B797-6E90DCFFD764}" type="slidenum">
              <a:rPr lang="fr-FR"/>
              <a:pPr/>
              <a:t>127</a:t>
            </a:fld>
            <a:endParaRPr lang="fr-FR"/>
          </a:p>
        </p:txBody>
      </p:sp>
      <p:sp>
        <p:nvSpPr>
          <p:cNvPr id="389122" name="Rectangle 2"/>
          <p:cNvSpPr>
            <a:spLocks noRot="1" noChangeArrowheads="1" noTextEdit="1"/>
          </p:cNvSpPr>
          <p:nvPr>
            <p:ph type="sldImg"/>
          </p:nvPr>
        </p:nvSpPr>
        <p:spPr>
          <a:ln/>
        </p:spPr>
      </p:sp>
      <p:sp>
        <p:nvSpPr>
          <p:cNvPr id="389123" name="Rectangle 3"/>
          <p:cNvSpPr>
            <a:spLocks noGrp="1" noChangeArrowheads="1"/>
          </p:cNvSpPr>
          <p:nvPr>
            <p:ph type="body" idx="1"/>
          </p:nvPr>
        </p:nvSpPr>
        <p:spPr/>
        <p:txBody>
          <a:bodyPr/>
          <a:lstStyle/>
          <a:p>
            <a:endParaRPr lang="fr-FR"/>
          </a:p>
          <a:p>
            <a:endParaRPr lang="fr-F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F65116-40B9-CD4C-8904-0816BB5FA801}" type="slidenum">
              <a:rPr lang="fr-FR"/>
              <a:pPr/>
              <a:t>128</a:t>
            </a:fld>
            <a:endParaRPr lang="fr-FR"/>
          </a:p>
        </p:txBody>
      </p:sp>
      <p:sp>
        <p:nvSpPr>
          <p:cNvPr id="391170" name="Rectangle 2"/>
          <p:cNvSpPr>
            <a:spLocks noRot="1" noChangeArrowheads="1" noTextEdit="1"/>
          </p:cNvSpPr>
          <p:nvPr>
            <p:ph type="sldImg"/>
          </p:nvPr>
        </p:nvSpPr>
        <p:spPr>
          <a:ln/>
        </p:spPr>
      </p:sp>
      <p:sp>
        <p:nvSpPr>
          <p:cNvPr id="391171" name="Rectangle 3"/>
          <p:cNvSpPr>
            <a:spLocks noGrp="1" noChangeArrowheads="1"/>
          </p:cNvSpPr>
          <p:nvPr>
            <p:ph type="body" idx="1"/>
          </p:nvPr>
        </p:nvSpPr>
        <p:spPr/>
        <p:txBody>
          <a:bodyPr/>
          <a:lstStyle/>
          <a:p>
            <a:r>
              <a:rPr lang="en-US" sz="1600"/>
              <a:t>Your nice stories: published on e-managers </a:t>
            </a:r>
          </a:p>
          <a:p>
            <a:r>
              <a:rPr lang="en-US" sz="1600"/>
              <a:t> shared with the IC community on the IC HUB</a:t>
            </a:r>
          </a:p>
          <a:p>
            <a:r>
              <a:rPr lang="en-US" sz="1600"/>
              <a:t>Used in corporate video for GM meeting in Evian or other important meetings</a:t>
            </a:r>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F79D47-4C6F-9942-87B0-2C6B301D1D82}" type="slidenum">
              <a:rPr lang="fr-FR"/>
              <a:pPr/>
              <a:t>129</a:t>
            </a:fld>
            <a:endParaRPr lang="fr-FR"/>
          </a:p>
        </p:txBody>
      </p:sp>
      <p:sp>
        <p:nvSpPr>
          <p:cNvPr id="393218" name="Rectangle 2"/>
          <p:cNvSpPr>
            <a:spLocks noRot="1" noChangeArrowheads="1" noTextEdit="1"/>
          </p:cNvSpPr>
          <p:nvPr>
            <p:ph type="sldImg"/>
          </p:nvPr>
        </p:nvSpPr>
        <p:spPr>
          <a:ln/>
        </p:spPr>
      </p:sp>
      <p:sp>
        <p:nvSpPr>
          <p:cNvPr id="393219" name="Rectangle 3"/>
          <p:cNvSpPr>
            <a:spLocks noGrp="1" noChangeArrowheads="1"/>
          </p:cNvSpPr>
          <p:nvPr>
            <p:ph type="body" idx="1"/>
          </p:nvPr>
        </p:nvSpPr>
        <p:spPr/>
        <p:txBody>
          <a:bodyPr/>
          <a:lstStyle/>
          <a:p>
            <a:endParaRPr lang="fr-FR"/>
          </a:p>
          <a:p>
            <a:endParaRPr lang="fr-FR"/>
          </a:p>
          <a:p>
            <a:endParaRPr 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There </a:t>
            </a:r>
            <a:r>
              <a:rPr lang="fr-FR" dirty="0" err="1" smtClean="0"/>
              <a:t>is</a:t>
            </a:r>
            <a:r>
              <a:rPr lang="fr-FR" dirty="0" smtClean="0"/>
              <a:t> </a:t>
            </a:r>
            <a:r>
              <a:rPr lang="fr-FR" dirty="0" err="1" smtClean="0"/>
              <a:t>also</a:t>
            </a:r>
            <a:r>
              <a:rPr lang="fr-FR" dirty="0" smtClean="0"/>
              <a:t> a </a:t>
            </a:r>
            <a:r>
              <a:rPr lang="fr-FR" dirty="0" err="1" smtClean="0"/>
              <a:t>demand</a:t>
            </a:r>
            <a:r>
              <a:rPr lang="fr-FR" dirty="0" smtClean="0"/>
              <a:t> of </a:t>
            </a:r>
            <a:r>
              <a:rPr lang="fr-FR" b="1" dirty="0" smtClean="0"/>
              <a:t>more </a:t>
            </a:r>
            <a:r>
              <a:rPr lang="fr-FR" b="1" dirty="0" err="1" smtClean="0"/>
              <a:t>proximity</a:t>
            </a:r>
            <a:r>
              <a:rPr lang="fr-FR" dirty="0" smtClean="0"/>
              <a:t>… </a:t>
            </a:r>
            <a:r>
              <a:rPr lang="fr-FR" dirty="0" err="1" smtClean="0"/>
              <a:t>tho</a:t>
            </a:r>
            <a:r>
              <a:rPr lang="fr-FR" dirty="0" smtClean="0"/>
              <a:t> </a:t>
            </a:r>
            <a:r>
              <a:rPr lang="fr-FR" dirty="0" err="1" smtClean="0"/>
              <a:t>improve</a:t>
            </a:r>
            <a:r>
              <a:rPr lang="fr-FR" dirty="0" smtClean="0"/>
              <a:t> the communication </a:t>
            </a:r>
            <a:r>
              <a:rPr lang="fr-FR" dirty="0" err="1" smtClean="0"/>
              <a:t>between</a:t>
            </a:r>
            <a:r>
              <a:rPr lang="fr-FR" baseline="0" dirty="0" smtClean="0"/>
              <a:t> </a:t>
            </a:r>
            <a:r>
              <a:rPr lang="fr-FR" baseline="0" dirty="0" err="1" smtClean="0"/>
              <a:t>managerial</a:t>
            </a:r>
            <a:r>
              <a:rPr lang="fr-FR" baseline="0" dirty="0" smtClean="0"/>
              <a:t> </a:t>
            </a:r>
            <a:r>
              <a:rPr lang="fr-FR" baseline="0" dirty="0" err="1" smtClean="0"/>
              <a:t>levels</a:t>
            </a:r>
            <a:r>
              <a:rPr lang="fr-FR" baseline="0" dirty="0" smtClean="0"/>
              <a:t> of the </a:t>
            </a:r>
            <a:r>
              <a:rPr lang="fr-FR" baseline="0" dirty="0" err="1" smtClean="0"/>
              <a:t>company</a:t>
            </a:r>
            <a:r>
              <a:rPr lang="fr-FR" baseline="0" dirty="0" smtClean="0"/>
              <a:t> and </a:t>
            </a:r>
            <a:r>
              <a:rPr lang="fr-FR" baseline="0" dirty="0" err="1" smtClean="0"/>
              <a:t>Danoners</a:t>
            </a:r>
            <a:r>
              <a:rPr lang="fr-FR" baseline="0" dirty="0" smtClean="0"/>
              <a:t>… </a:t>
            </a:r>
            <a:endParaRPr lang="fr-FR" dirty="0"/>
          </a:p>
        </p:txBody>
      </p:sp>
      <p:sp>
        <p:nvSpPr>
          <p:cNvPr id="4" name="Espace réservé du numéro de diapositive 3"/>
          <p:cNvSpPr>
            <a:spLocks noGrp="1"/>
          </p:cNvSpPr>
          <p:nvPr>
            <p:ph type="sldNum" sz="quarter" idx="10"/>
          </p:nvPr>
        </p:nvSpPr>
        <p:spPr/>
        <p:txBody>
          <a:bodyPr/>
          <a:lstStyle/>
          <a:p>
            <a:fld id="{1ACBA1F1-DA79-4E54-8B14-F3101E838F57}" type="slidenum">
              <a:rPr lang="fr-FR" smtClean="0"/>
              <a:pPr/>
              <a:t>14</a:t>
            </a:fld>
            <a:endParaRPr lang="fr-F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216518-6433-7D45-9038-7390E318411D}" type="slidenum">
              <a:rPr lang="fr-FR"/>
              <a:pPr/>
              <a:t>130</a:t>
            </a:fld>
            <a:endParaRPr lang="fr-FR"/>
          </a:p>
        </p:txBody>
      </p:sp>
      <p:sp>
        <p:nvSpPr>
          <p:cNvPr id="395266" name="Rectangle 2"/>
          <p:cNvSpPr>
            <a:spLocks noRot="1" noChangeArrowheads="1" noTextEdit="1"/>
          </p:cNvSpPr>
          <p:nvPr>
            <p:ph type="sldImg"/>
          </p:nvPr>
        </p:nvSpPr>
        <p:spPr>
          <a:ln/>
        </p:spPr>
      </p:sp>
      <p:sp>
        <p:nvSpPr>
          <p:cNvPr id="395267" name="Rectangle 3"/>
          <p:cNvSpPr>
            <a:spLocks noGrp="1" noChangeArrowheads="1"/>
          </p:cNvSpPr>
          <p:nvPr>
            <p:ph type="body" idx="1"/>
          </p:nvPr>
        </p:nvSpPr>
        <p:spPr/>
        <p:txBody>
          <a:bodyPr/>
          <a:lstStyle/>
          <a:p>
            <a:r>
              <a:rPr lang="fr-FR" sz="1600"/>
              <a:t>We will start today to offer you some details on HR developpement in Communication career paths with Caroline CARLE later. </a:t>
            </a:r>
          </a:p>
          <a:p>
            <a:r>
              <a:rPr lang="fr-FR" sz="1600"/>
              <a:t>She is HR manager at Danone Place, among other, she in charge of Communication function.</a:t>
            </a: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7DC5C542-B96C-4E46-AB21-37A03AB51A0B}" type="slidenum">
              <a:rPr lang="fr-FR"/>
              <a:pPr/>
              <a:t>131</a:t>
            </a:fld>
            <a:endParaRPr lang="fr-FR"/>
          </a:p>
        </p:txBody>
      </p:sp>
      <p:sp>
        <p:nvSpPr>
          <p:cNvPr id="397314" name="Rectangle 7"/>
          <p:cNvSpPr txBox="1">
            <a:spLocks noGrp="1" noChangeArrowheads="1"/>
          </p:cNvSpPr>
          <p:nvPr/>
        </p:nvSpPr>
        <p:spPr bwMode="auto">
          <a:xfrm>
            <a:off x="3854450" y="9440863"/>
            <a:ext cx="2949575" cy="496887"/>
          </a:xfrm>
          <a:prstGeom prst="rect">
            <a:avLst/>
          </a:prstGeom>
          <a:noFill/>
          <a:ln w="9525">
            <a:noFill/>
            <a:miter lim="800000"/>
            <a:headEnd/>
            <a:tailEnd/>
          </a:ln>
        </p:spPr>
        <p:txBody>
          <a:bodyPr lIns="91439" rIns="91439" anchor="b">
            <a:prstTxWarp prst="textNoShape">
              <a:avLst/>
            </a:prstTxWarp>
          </a:bodyPr>
          <a:lstStyle/>
          <a:p>
            <a:pPr algn="r"/>
            <a:fld id="{54AFD8F2-2795-2F4D-8153-8D5409C32ADA}" type="slidenum">
              <a:rPr lang="fr-FR" sz="1200">
                <a:ea typeface="ＭＳ Ｐゴシック" charset="-128"/>
                <a:cs typeface="ＭＳ Ｐゴシック" charset="-128"/>
              </a:rPr>
              <a:pPr algn="r"/>
              <a:t>131</a:t>
            </a:fld>
            <a:endParaRPr lang="fr-FR" sz="1200">
              <a:ea typeface="ＭＳ Ｐゴシック" charset="-128"/>
              <a:cs typeface="ＭＳ Ｐゴシック" charset="-128"/>
            </a:endParaRPr>
          </a:p>
        </p:txBody>
      </p:sp>
      <p:sp>
        <p:nvSpPr>
          <p:cNvPr id="397315" name="Rectangle 2"/>
          <p:cNvSpPr>
            <a:spLocks noGrp="1" noRot="1" noChangeArrowheads="1" noTextEdit="1"/>
          </p:cNvSpPr>
          <p:nvPr>
            <p:ph type="sldImg"/>
          </p:nvPr>
        </p:nvSpPr>
        <p:spPr>
          <a:xfrm>
            <a:off x="920750" y="746125"/>
            <a:ext cx="4967288" cy="3725863"/>
          </a:xfrm>
          <a:ln/>
        </p:spPr>
      </p:sp>
      <p:sp>
        <p:nvSpPr>
          <p:cNvPr id="397316" name="Rectangle 3"/>
          <p:cNvSpPr>
            <a:spLocks noGrp="1" noChangeArrowheads="1"/>
          </p:cNvSpPr>
          <p:nvPr>
            <p:ph type="body" idx="1"/>
          </p:nvPr>
        </p:nvSpPr>
        <p:spPr>
          <a:noFill/>
        </p:spPr>
        <p:txBody>
          <a:bodyPr lIns="91439" tIns="45720" rIns="91439" bIns="45720"/>
          <a:lstStyle/>
          <a:p>
            <a:r>
              <a:rPr lang="fr-FR" sz="1600"/>
              <a:t>Then as you can see on this calendar, we’ll be connected all the time !</a:t>
            </a: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6BEB9D-792E-0F44-BDE5-22CB16D480B9}" type="slidenum">
              <a:rPr lang="fr-FR"/>
              <a:pPr/>
              <a:t>132</a:t>
            </a:fld>
            <a:endParaRPr lang="fr-FR"/>
          </a:p>
        </p:txBody>
      </p:sp>
      <p:sp>
        <p:nvSpPr>
          <p:cNvPr id="362498" name="Rectangle 2"/>
          <p:cNvSpPr>
            <a:spLocks noRot="1" noChangeArrowheads="1" noTextEdit="1"/>
          </p:cNvSpPr>
          <p:nvPr>
            <p:ph type="sldImg"/>
          </p:nvPr>
        </p:nvSpPr>
        <p:spPr>
          <a:xfrm>
            <a:off x="920750" y="746125"/>
            <a:ext cx="4967288" cy="3725863"/>
          </a:xfrm>
          <a:ln/>
        </p:spPr>
      </p:sp>
      <p:sp>
        <p:nvSpPr>
          <p:cNvPr id="362499" name="Rectangle 3"/>
          <p:cNvSpPr>
            <a:spLocks noGrp="1" noChangeArrowheads="1"/>
          </p:cNvSpPr>
          <p:nvPr>
            <p:ph type="body" idx="1"/>
          </p:nvPr>
        </p:nvSpPr>
        <p:spPr/>
        <p:txBody>
          <a:bodyPr/>
          <a:lstStyle/>
          <a:p>
            <a:r>
              <a:rPr lang="en-US"/>
              <a:t>CG</a:t>
            </a:r>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742C37-1373-2A4A-A990-878F6E96CBF7}" type="slidenum">
              <a:rPr lang="fr-FR"/>
              <a:pPr/>
              <a:t>133</a:t>
            </a:fld>
            <a:endParaRPr lang="fr-FR"/>
          </a:p>
        </p:txBody>
      </p:sp>
      <p:sp>
        <p:nvSpPr>
          <p:cNvPr id="530434" name="Rectangle 2"/>
          <p:cNvSpPr>
            <a:spLocks noRot="1" noChangeArrowheads="1" noTextEdit="1"/>
          </p:cNvSpPr>
          <p:nvPr>
            <p:ph type="sldImg"/>
          </p:nvPr>
        </p:nvSpPr>
        <p:spPr>
          <a:xfrm>
            <a:off x="920750" y="746125"/>
            <a:ext cx="4967288" cy="3725863"/>
          </a:xfrm>
          <a:ln/>
        </p:spPr>
      </p:sp>
      <p:sp>
        <p:nvSpPr>
          <p:cNvPr id="5304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B2FEC8-676A-1D43-BADB-85D1E378CE2D}" type="slidenum">
              <a:rPr lang="fr-FR"/>
              <a:pPr/>
              <a:t>134</a:t>
            </a:fld>
            <a:endParaRPr lang="fr-FR"/>
          </a:p>
        </p:txBody>
      </p:sp>
      <p:sp>
        <p:nvSpPr>
          <p:cNvPr id="526338" name="Rectangle 2"/>
          <p:cNvSpPr>
            <a:spLocks noRot="1" noChangeArrowheads="1" noTextEdit="1"/>
          </p:cNvSpPr>
          <p:nvPr>
            <p:ph type="sldImg"/>
          </p:nvPr>
        </p:nvSpPr>
        <p:spPr>
          <a:xfrm>
            <a:off x="920750" y="746125"/>
            <a:ext cx="4967288" cy="3725863"/>
          </a:xfrm>
          <a:ln/>
        </p:spPr>
      </p:sp>
      <p:sp>
        <p:nvSpPr>
          <p:cNvPr id="526339" name="Rectangle 3"/>
          <p:cNvSpPr>
            <a:spLocks noGrp="1" noChangeArrowheads="1"/>
          </p:cNvSpPr>
          <p:nvPr>
            <p:ph type="body" idx="1"/>
          </p:nvPr>
        </p:nvSpPr>
        <p:spPr/>
        <p:txBody>
          <a:bodyPr/>
          <a:lstStyle/>
          <a:p>
            <a:r>
              <a:rPr lang="en-US" sz="1400"/>
              <a:t>I don’t need to introduce Caroline as you all met her yesterday at lunch. </a:t>
            </a:r>
          </a:p>
          <a:p>
            <a:endParaRPr lang="en-US" sz="1400"/>
          </a:p>
          <a:p>
            <a:r>
              <a:rPr lang="en-US" sz="1400"/>
              <a:t>Caroline, thank you to be with us today.</a:t>
            </a:r>
          </a:p>
        </p:txBody>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46629B-58AD-1E4D-B2F3-7240CD4EC2AA}" type="slidenum">
              <a:rPr lang="fr-FR"/>
              <a:pPr/>
              <a:t>135</a:t>
            </a:fld>
            <a:endParaRPr lang="fr-FR"/>
          </a:p>
        </p:txBody>
      </p:sp>
      <p:sp>
        <p:nvSpPr>
          <p:cNvPr id="566274" name="Rectangle 2"/>
          <p:cNvSpPr>
            <a:spLocks noRot="1" noChangeArrowheads="1" noTextEdit="1"/>
          </p:cNvSpPr>
          <p:nvPr>
            <p:ph type="sldImg"/>
          </p:nvPr>
        </p:nvSpPr>
        <p:spPr>
          <a:ln/>
        </p:spPr>
      </p:sp>
      <p:sp>
        <p:nvSpPr>
          <p:cNvPr id="566275" name="Rectangle 3"/>
          <p:cNvSpPr>
            <a:spLocks noGrp="1" noChangeArrowheads="1"/>
          </p:cNvSpPr>
          <p:nvPr>
            <p:ph type="body" idx="1"/>
          </p:nvPr>
        </p:nvSpPr>
        <p:spPr/>
        <p:txBody>
          <a:bodyPr/>
          <a:lstStyle/>
          <a:p>
            <a:endParaRPr lang="en-GB"/>
          </a:p>
        </p:txBody>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20183C-DE43-8440-91F2-79C79D2CF8AF}" type="slidenum">
              <a:rPr lang="fr-FR"/>
              <a:pPr/>
              <a:t>136</a:t>
            </a:fld>
            <a:endParaRPr lang="fr-FR"/>
          </a:p>
        </p:txBody>
      </p:sp>
      <p:sp>
        <p:nvSpPr>
          <p:cNvPr id="366594" name="Rectangle 2"/>
          <p:cNvSpPr>
            <a:spLocks noRot="1" noChangeArrowheads="1" noTextEdit="1"/>
          </p:cNvSpPr>
          <p:nvPr>
            <p:ph type="sldImg"/>
          </p:nvPr>
        </p:nvSpPr>
        <p:spPr>
          <a:xfrm>
            <a:off x="920750" y="746125"/>
            <a:ext cx="4967288" cy="3725863"/>
          </a:xfrm>
          <a:ln/>
        </p:spPr>
      </p:sp>
      <p:sp>
        <p:nvSpPr>
          <p:cNvPr id="366595" name="Rectangle 3"/>
          <p:cNvSpPr>
            <a:spLocks noGrp="1" noChangeArrowheads="1"/>
          </p:cNvSpPr>
          <p:nvPr>
            <p:ph type="body" idx="1"/>
          </p:nvPr>
        </p:nvSpPr>
        <p:spPr/>
        <p:txBody>
          <a:bodyPr/>
          <a:lstStyle/>
          <a:p>
            <a:pPr defTabSz="457200">
              <a:spcBef>
                <a:spcPct val="0"/>
              </a:spcBef>
            </a:pPr>
            <a:r>
              <a:rPr lang="en-US"/>
              <a:t>Static slide</a:t>
            </a:r>
          </a:p>
        </p:txBody>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ACBA1F1-DA79-4E54-8B14-F3101E838F57}" type="slidenum">
              <a:rPr lang="fr-FR" smtClean="0"/>
              <a:pPr/>
              <a:t>137</a:t>
            </a:fld>
            <a:endParaRPr lang="fr-FR"/>
          </a:p>
        </p:txBody>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**Photo du </a:t>
            </a:r>
            <a:r>
              <a:rPr lang="fr-FR" dirty="0" err="1" smtClean="0"/>
              <a:t>market</a:t>
            </a:r>
            <a:r>
              <a:rPr lang="fr-FR" dirty="0" smtClean="0"/>
              <a:t> place**. I came</a:t>
            </a:r>
            <a:r>
              <a:rPr lang="fr-FR" baseline="0" dirty="0" smtClean="0"/>
              <a:t> </a:t>
            </a:r>
            <a:r>
              <a:rPr lang="fr-FR" baseline="0" dirty="0" err="1" smtClean="0"/>
              <a:t>here</a:t>
            </a:r>
            <a:r>
              <a:rPr lang="fr-FR" baseline="0" dirty="0" smtClean="0"/>
              <a:t> for </a:t>
            </a:r>
            <a:r>
              <a:rPr lang="fr-FR" baseline="0" dirty="0" err="1" smtClean="0"/>
              <a:t>you</a:t>
            </a:r>
            <a:r>
              <a:rPr lang="fr-FR" baseline="0" dirty="0" smtClean="0"/>
              <a:t> to </a:t>
            </a:r>
            <a:r>
              <a:rPr lang="fr-FR" baseline="0" dirty="0" err="1" smtClean="0"/>
              <a:t>share</a:t>
            </a:r>
            <a:r>
              <a:rPr lang="fr-FR" baseline="0" dirty="0" smtClean="0"/>
              <a:t> </a:t>
            </a:r>
            <a:r>
              <a:rPr lang="fr-FR" baseline="0" dirty="0" err="1" smtClean="0"/>
              <a:t>our</a:t>
            </a:r>
            <a:r>
              <a:rPr lang="fr-FR" baseline="0" dirty="0" smtClean="0"/>
              <a:t> vision. </a:t>
            </a:r>
          </a:p>
          <a:p>
            <a:r>
              <a:rPr lang="fr-FR" baseline="0" dirty="0" smtClean="0"/>
              <a:t>I </a:t>
            </a:r>
            <a:r>
              <a:rPr lang="fr-FR" baseline="0" dirty="0" err="1" smtClean="0"/>
              <a:t>believe</a:t>
            </a:r>
            <a:r>
              <a:rPr lang="fr-FR" baseline="0" dirty="0" smtClean="0"/>
              <a:t> </a:t>
            </a:r>
            <a:r>
              <a:rPr lang="fr-FR" baseline="0" dirty="0" err="1" smtClean="0"/>
              <a:t>that</a:t>
            </a:r>
            <a:r>
              <a:rPr lang="fr-FR" baseline="0" dirty="0" smtClean="0"/>
              <a:t>, as a </a:t>
            </a:r>
            <a:r>
              <a:rPr lang="fr-FR" baseline="0" dirty="0" err="1" smtClean="0"/>
              <a:t>contributor</a:t>
            </a:r>
            <a:r>
              <a:rPr lang="fr-FR" baseline="0" dirty="0" smtClean="0"/>
              <a:t> to </a:t>
            </a:r>
            <a:r>
              <a:rPr lang="fr-FR" baseline="0" dirty="0" err="1" smtClean="0"/>
              <a:t>achieve</a:t>
            </a:r>
            <a:r>
              <a:rPr lang="fr-FR" baseline="0" dirty="0" smtClean="0"/>
              <a:t> the **</a:t>
            </a:r>
            <a:r>
              <a:rPr lang="fr-FR" baseline="0" dirty="0" err="1" smtClean="0"/>
              <a:t>phoenix</a:t>
            </a:r>
            <a:r>
              <a:rPr lang="fr-FR" baseline="0" dirty="0" smtClean="0"/>
              <a:t> code </a:t>
            </a:r>
            <a:r>
              <a:rPr lang="fr-FR" baseline="0" dirty="0" err="1" smtClean="0"/>
              <a:t>etc</a:t>
            </a:r>
            <a:r>
              <a:rPr lang="fr-FR" baseline="0" dirty="0" smtClean="0"/>
              <a:t> *** </a:t>
            </a:r>
            <a:r>
              <a:rPr lang="fr-FR" baseline="0" dirty="0" err="1" smtClean="0"/>
              <a:t>this</a:t>
            </a:r>
            <a:r>
              <a:rPr lang="fr-FR" baseline="0" dirty="0" smtClean="0"/>
              <a:t> </a:t>
            </a:r>
            <a:r>
              <a:rPr lang="fr-FR" baseline="0" dirty="0" err="1" smtClean="0"/>
              <a:t>tool</a:t>
            </a:r>
            <a:r>
              <a:rPr lang="fr-FR" baseline="0" dirty="0" smtClean="0"/>
              <a:t> </a:t>
            </a:r>
            <a:r>
              <a:rPr lang="fr-FR" baseline="0" dirty="0" err="1" smtClean="0"/>
              <a:t>is</a:t>
            </a:r>
            <a:r>
              <a:rPr lang="fr-FR" baseline="0" dirty="0" smtClean="0"/>
              <a:t> simple and </a:t>
            </a:r>
            <a:r>
              <a:rPr lang="fr-FR" baseline="0" dirty="0" err="1" smtClean="0"/>
              <a:t>concrete</a:t>
            </a:r>
            <a:r>
              <a:rPr lang="fr-FR" baseline="0" dirty="0" smtClean="0"/>
              <a:t> : DC</a:t>
            </a:r>
          </a:p>
          <a:p>
            <a:r>
              <a:rPr lang="fr-FR" baseline="0" dirty="0" err="1" smtClean="0"/>
              <a:t>Connecting</a:t>
            </a:r>
            <a:r>
              <a:rPr lang="fr-FR" baseline="0" dirty="0" smtClean="0"/>
              <a:t> people</a:t>
            </a:r>
            <a:endParaRPr lang="fr-FR" dirty="0"/>
          </a:p>
        </p:txBody>
      </p:sp>
      <p:sp>
        <p:nvSpPr>
          <p:cNvPr id="4" name="Espace réservé du numéro de diapositive 3"/>
          <p:cNvSpPr>
            <a:spLocks noGrp="1"/>
          </p:cNvSpPr>
          <p:nvPr>
            <p:ph type="sldNum" sz="quarter" idx="10"/>
          </p:nvPr>
        </p:nvSpPr>
        <p:spPr/>
        <p:txBody>
          <a:bodyPr/>
          <a:lstStyle/>
          <a:p>
            <a:fld id="{1ACBA1F1-DA79-4E54-8B14-F3101E838F57}" type="slidenum">
              <a:rPr lang="fr-FR" smtClean="0"/>
              <a:pPr/>
              <a:t>138</a:t>
            </a:fld>
            <a:endParaRPr lang="fr-FR"/>
          </a:p>
        </p:txBody>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ACBA1F1-DA79-4E54-8B14-F3101E838F57}" type="slidenum">
              <a:rPr lang="fr-FR" smtClean="0"/>
              <a:pPr/>
              <a:t>139</a:t>
            </a:fld>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err="1" smtClean="0"/>
              <a:t>Danoners</a:t>
            </a:r>
            <a:r>
              <a:rPr lang="fr-FR" dirty="0" smtClean="0"/>
              <a:t> </a:t>
            </a:r>
            <a:r>
              <a:rPr lang="fr-FR" dirty="0" err="1" smtClean="0"/>
              <a:t>wan</a:t>
            </a:r>
            <a:r>
              <a:rPr lang="fr-FR" baseline="0" dirty="0" err="1" smtClean="0"/>
              <a:t>t</a:t>
            </a:r>
            <a:r>
              <a:rPr lang="fr-FR" baseline="0" dirty="0" smtClean="0"/>
              <a:t> to </a:t>
            </a:r>
            <a:r>
              <a:rPr lang="fr-FR" baseline="0" dirty="0" err="1" smtClean="0"/>
              <a:t>see</a:t>
            </a:r>
            <a:r>
              <a:rPr lang="fr-FR" baseline="0" dirty="0" smtClean="0"/>
              <a:t> the </a:t>
            </a:r>
            <a:r>
              <a:rPr lang="fr-FR" baseline="0" dirty="0" err="1" smtClean="0"/>
              <a:t>example</a:t>
            </a:r>
            <a:r>
              <a:rPr lang="fr-FR" baseline="0" dirty="0" smtClean="0"/>
              <a:t> </a:t>
            </a:r>
            <a:r>
              <a:rPr lang="fr-FR" baseline="0" dirty="0" err="1" smtClean="0"/>
              <a:t>coming</a:t>
            </a:r>
            <a:r>
              <a:rPr lang="fr-FR" baseline="0" dirty="0" smtClean="0"/>
              <a:t> </a:t>
            </a:r>
            <a:r>
              <a:rPr lang="fr-FR" baseline="0" dirty="0" err="1" smtClean="0"/>
              <a:t>from</a:t>
            </a:r>
            <a:r>
              <a:rPr lang="fr-FR" baseline="0" dirty="0" smtClean="0"/>
              <a:t> </a:t>
            </a:r>
            <a:r>
              <a:rPr lang="fr-FR" baseline="0" dirty="0" err="1" smtClean="0"/>
              <a:t>their</a:t>
            </a:r>
            <a:r>
              <a:rPr lang="fr-FR" baseline="0" dirty="0" smtClean="0"/>
              <a:t> </a:t>
            </a:r>
            <a:r>
              <a:rPr lang="fr-FR" baseline="0" dirty="0" err="1" smtClean="0"/>
              <a:t>inmediate</a:t>
            </a:r>
            <a:r>
              <a:rPr lang="fr-FR" baseline="0" dirty="0" smtClean="0"/>
              <a:t> management. </a:t>
            </a:r>
            <a:r>
              <a:rPr lang="fr-FR" baseline="0" dirty="0" err="1" smtClean="0"/>
              <a:t>Danoners</a:t>
            </a:r>
            <a:r>
              <a:rPr lang="fr-FR" baseline="0" dirty="0" smtClean="0"/>
              <a:t> </a:t>
            </a:r>
            <a:r>
              <a:rPr lang="fr-FR" baseline="0" dirty="0" err="1" smtClean="0"/>
              <a:t>want</a:t>
            </a:r>
            <a:r>
              <a:rPr lang="fr-FR" b="1" baseline="0" dirty="0" smtClean="0"/>
              <a:t> more Leaders </a:t>
            </a:r>
            <a:r>
              <a:rPr lang="fr-FR" baseline="0" dirty="0" err="1" smtClean="0"/>
              <a:t>that</a:t>
            </a:r>
            <a:r>
              <a:rPr lang="fr-FR" baseline="0" dirty="0" smtClean="0"/>
              <a:t> </a:t>
            </a:r>
            <a:r>
              <a:rPr lang="fr-FR" baseline="0" dirty="0" err="1" smtClean="0"/>
              <a:t>give</a:t>
            </a:r>
            <a:r>
              <a:rPr lang="fr-FR" baseline="0" dirty="0" smtClean="0"/>
              <a:t> real </a:t>
            </a:r>
            <a:r>
              <a:rPr lang="fr-FR" baseline="0" dirty="0" err="1" smtClean="0"/>
              <a:t>example</a:t>
            </a:r>
            <a:r>
              <a:rPr lang="fr-FR" baseline="0" dirty="0" smtClean="0"/>
              <a:t> by </a:t>
            </a:r>
            <a:r>
              <a:rPr lang="fr-FR" baseline="0" dirty="0" err="1" smtClean="0"/>
              <a:t>themselves</a:t>
            </a:r>
            <a:r>
              <a:rPr lang="fr-FR" baseline="0" dirty="0" smtClean="0"/>
              <a:t> </a:t>
            </a:r>
            <a:r>
              <a:rPr lang="fr-FR" baseline="0" dirty="0" err="1" smtClean="0"/>
              <a:t>providing</a:t>
            </a:r>
            <a:r>
              <a:rPr lang="fr-FR" baseline="0" dirty="0" smtClean="0"/>
              <a:t> good and effective communication… </a:t>
            </a:r>
            <a:endParaRPr lang="fr-FR" dirty="0"/>
          </a:p>
        </p:txBody>
      </p:sp>
      <p:sp>
        <p:nvSpPr>
          <p:cNvPr id="4" name="Espace réservé du numéro de diapositive 3"/>
          <p:cNvSpPr>
            <a:spLocks noGrp="1"/>
          </p:cNvSpPr>
          <p:nvPr>
            <p:ph type="sldNum" sz="quarter" idx="10"/>
          </p:nvPr>
        </p:nvSpPr>
        <p:spPr/>
        <p:txBody>
          <a:bodyPr/>
          <a:lstStyle/>
          <a:p>
            <a:fld id="{1ACBA1F1-DA79-4E54-8B14-F3101E838F57}" type="slidenum">
              <a:rPr lang="fr-FR" smtClean="0"/>
              <a:pPr/>
              <a:t>15</a:t>
            </a:fld>
            <a:endParaRPr 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err="1" smtClean="0"/>
              <a:t>Danoners</a:t>
            </a:r>
            <a:r>
              <a:rPr lang="fr-FR" dirty="0" smtClean="0"/>
              <a:t> </a:t>
            </a:r>
            <a:r>
              <a:rPr lang="fr-FR" b="1" dirty="0" err="1" smtClean="0"/>
              <a:t>want</a:t>
            </a:r>
            <a:r>
              <a:rPr lang="fr-FR" b="1" dirty="0" smtClean="0"/>
              <a:t> to know </a:t>
            </a:r>
            <a:r>
              <a:rPr lang="fr-FR" dirty="0" err="1" smtClean="0"/>
              <a:t>what</a:t>
            </a:r>
            <a:r>
              <a:rPr lang="fr-FR" baseline="0" dirty="0" smtClean="0"/>
              <a:t> </a:t>
            </a:r>
            <a:r>
              <a:rPr lang="fr-FR" baseline="0" dirty="0" err="1" smtClean="0"/>
              <a:t>we</a:t>
            </a:r>
            <a:r>
              <a:rPr lang="fr-FR" baseline="0" dirty="0" smtClean="0"/>
              <a:t> call </a:t>
            </a:r>
            <a:r>
              <a:rPr lang="fr-FR" b="1" baseline="0" dirty="0" smtClean="0"/>
              <a:t>‘the </a:t>
            </a:r>
            <a:r>
              <a:rPr lang="fr-FR" b="1" baseline="0" dirty="0" err="1" smtClean="0"/>
              <a:t>Big</a:t>
            </a:r>
            <a:r>
              <a:rPr lang="fr-FR" b="1" baseline="0" dirty="0" smtClean="0"/>
              <a:t> Picture</a:t>
            </a:r>
            <a:r>
              <a:rPr lang="fr-FR" baseline="0" dirty="0" smtClean="0"/>
              <a:t>’, </a:t>
            </a:r>
            <a:r>
              <a:rPr lang="fr-FR" baseline="0" dirty="0" err="1" smtClean="0"/>
              <a:t>they</a:t>
            </a:r>
            <a:r>
              <a:rPr lang="fr-FR" baseline="0" dirty="0" smtClean="0"/>
              <a:t> </a:t>
            </a:r>
            <a:r>
              <a:rPr lang="fr-FR" baseline="0" dirty="0" err="1" smtClean="0"/>
              <a:t>want</a:t>
            </a:r>
            <a:r>
              <a:rPr lang="fr-FR" baseline="0" dirty="0" smtClean="0"/>
              <a:t> to </a:t>
            </a:r>
            <a:r>
              <a:rPr lang="fr-FR" baseline="0" dirty="0" err="1" smtClean="0"/>
              <a:t>be</a:t>
            </a:r>
            <a:r>
              <a:rPr lang="fr-FR" baseline="0" dirty="0" smtClean="0"/>
              <a:t> </a:t>
            </a:r>
            <a:r>
              <a:rPr lang="fr-FR" baseline="0" dirty="0" err="1" smtClean="0"/>
              <a:t>updated</a:t>
            </a:r>
            <a:r>
              <a:rPr lang="fr-FR" baseline="0" dirty="0" smtClean="0"/>
              <a:t> not </a:t>
            </a:r>
            <a:r>
              <a:rPr lang="fr-FR" baseline="0" dirty="0" err="1" smtClean="0"/>
              <a:t>only</a:t>
            </a:r>
            <a:r>
              <a:rPr lang="fr-FR" baseline="0" dirty="0" smtClean="0"/>
              <a:t> about the </a:t>
            </a:r>
            <a:r>
              <a:rPr lang="fr-FR" baseline="0" dirty="0" err="1" smtClean="0"/>
              <a:t>activities</a:t>
            </a:r>
            <a:r>
              <a:rPr lang="fr-FR" baseline="0" dirty="0" smtClean="0"/>
              <a:t> of </a:t>
            </a:r>
            <a:r>
              <a:rPr lang="fr-FR" baseline="0" dirty="0" err="1" smtClean="0"/>
              <a:t>their</a:t>
            </a:r>
            <a:r>
              <a:rPr lang="fr-FR" baseline="0" dirty="0" smtClean="0"/>
              <a:t> CBU, but more and more </a:t>
            </a:r>
            <a:r>
              <a:rPr lang="fr-FR" baseline="0" dirty="0" err="1" smtClean="0"/>
              <a:t>they</a:t>
            </a:r>
            <a:r>
              <a:rPr lang="fr-FR" baseline="0" dirty="0" smtClean="0"/>
              <a:t> are </a:t>
            </a:r>
            <a:r>
              <a:rPr lang="fr-FR" baseline="0" dirty="0" err="1" smtClean="0"/>
              <a:t>interested</a:t>
            </a:r>
            <a:r>
              <a:rPr lang="fr-FR" baseline="0" dirty="0" smtClean="0"/>
              <a:t> on </a:t>
            </a:r>
            <a:r>
              <a:rPr lang="fr-FR" baseline="0" dirty="0" err="1" smtClean="0"/>
              <a:t>knowing</a:t>
            </a:r>
            <a:r>
              <a:rPr lang="fr-FR" baseline="0" dirty="0" smtClean="0"/>
              <a:t> the </a:t>
            </a:r>
            <a:r>
              <a:rPr lang="fr-FR" baseline="0" dirty="0" err="1" smtClean="0"/>
              <a:t>incoming</a:t>
            </a:r>
            <a:r>
              <a:rPr lang="fr-FR" baseline="0" dirty="0" smtClean="0"/>
              <a:t> </a:t>
            </a:r>
            <a:r>
              <a:rPr lang="fr-FR" baseline="0" dirty="0" err="1" smtClean="0"/>
              <a:t>projects</a:t>
            </a:r>
            <a:r>
              <a:rPr lang="fr-FR" baseline="0" dirty="0" smtClean="0"/>
              <a:t> of the group. </a:t>
            </a:r>
            <a:r>
              <a:rPr lang="fr-FR" baseline="0" dirty="0" err="1" smtClean="0"/>
              <a:t>They</a:t>
            </a:r>
            <a:r>
              <a:rPr lang="fr-FR" baseline="0" dirty="0" smtClean="0"/>
              <a:t> </a:t>
            </a:r>
            <a:r>
              <a:rPr lang="fr-FR" baseline="0" dirty="0" err="1" smtClean="0"/>
              <a:t>want</a:t>
            </a:r>
            <a:r>
              <a:rPr lang="fr-FR" baseline="0" dirty="0" smtClean="0"/>
              <a:t> to </a:t>
            </a:r>
            <a:r>
              <a:rPr lang="fr-FR" baseline="0" dirty="0" err="1" smtClean="0"/>
              <a:t>share</a:t>
            </a:r>
            <a:r>
              <a:rPr lang="fr-FR" baseline="0" dirty="0" smtClean="0"/>
              <a:t> Danone vision and goals for the future!</a:t>
            </a:r>
            <a:endParaRPr lang="fr-FR" dirty="0"/>
          </a:p>
        </p:txBody>
      </p:sp>
      <p:sp>
        <p:nvSpPr>
          <p:cNvPr id="4" name="Espace réservé du numéro de diapositive 3"/>
          <p:cNvSpPr>
            <a:spLocks noGrp="1"/>
          </p:cNvSpPr>
          <p:nvPr>
            <p:ph type="sldNum" sz="quarter" idx="10"/>
          </p:nvPr>
        </p:nvSpPr>
        <p:spPr/>
        <p:txBody>
          <a:bodyPr/>
          <a:lstStyle/>
          <a:p>
            <a:fld id="{1ACBA1F1-DA79-4E54-8B14-F3101E838F57}" type="slidenum">
              <a:rPr lang="fr-FR" smtClean="0"/>
              <a:pPr/>
              <a:t>16</a:t>
            </a:fld>
            <a:endParaRPr 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err="1" smtClean="0"/>
              <a:t>Danoners</a:t>
            </a:r>
            <a:r>
              <a:rPr lang="fr-FR" dirty="0" smtClean="0"/>
              <a:t> </a:t>
            </a:r>
            <a:r>
              <a:rPr lang="fr-FR" b="1" dirty="0" err="1" smtClean="0"/>
              <a:t>want</a:t>
            </a:r>
            <a:r>
              <a:rPr lang="fr-FR" b="1" dirty="0" smtClean="0"/>
              <a:t> to</a:t>
            </a:r>
            <a:r>
              <a:rPr lang="fr-FR" b="1" baseline="0" dirty="0" smtClean="0"/>
              <a:t> </a:t>
            </a:r>
            <a:r>
              <a:rPr lang="fr-FR" b="1" baseline="0" dirty="0" err="1" smtClean="0"/>
              <a:t>be</a:t>
            </a:r>
            <a:r>
              <a:rPr lang="fr-FR" b="1" baseline="0" dirty="0" smtClean="0"/>
              <a:t> </a:t>
            </a:r>
            <a:r>
              <a:rPr lang="fr-FR" b="1" baseline="0" dirty="0" err="1" smtClean="0"/>
              <a:t>engaged</a:t>
            </a:r>
            <a:r>
              <a:rPr lang="fr-FR" b="1" baseline="0" dirty="0" smtClean="0"/>
              <a:t>!</a:t>
            </a:r>
            <a:r>
              <a:rPr lang="fr-FR" baseline="0" dirty="0" smtClean="0"/>
              <a:t> </a:t>
            </a:r>
            <a:r>
              <a:rPr lang="fr-FR" baseline="0" dirty="0" err="1" smtClean="0"/>
              <a:t>Danoners</a:t>
            </a:r>
            <a:r>
              <a:rPr lang="fr-FR" baseline="0" dirty="0" smtClean="0"/>
              <a:t> </a:t>
            </a:r>
            <a:r>
              <a:rPr lang="fr-FR" baseline="0" dirty="0" err="1" smtClean="0"/>
              <a:t>from</a:t>
            </a:r>
            <a:r>
              <a:rPr lang="fr-FR" baseline="0" dirty="0" smtClean="0"/>
              <a:t> all </a:t>
            </a:r>
            <a:r>
              <a:rPr lang="fr-FR" baseline="0" dirty="0" err="1" smtClean="0"/>
              <a:t>levels</a:t>
            </a:r>
            <a:r>
              <a:rPr lang="fr-FR" baseline="0" dirty="0" smtClean="0"/>
              <a:t> </a:t>
            </a:r>
            <a:r>
              <a:rPr lang="fr-FR" baseline="0" dirty="0" err="1" smtClean="0"/>
              <a:t>want</a:t>
            </a:r>
            <a:r>
              <a:rPr lang="fr-FR" baseline="0" dirty="0" smtClean="0"/>
              <a:t> to </a:t>
            </a:r>
            <a:r>
              <a:rPr lang="fr-FR" baseline="0" dirty="0" err="1" smtClean="0"/>
              <a:t>be</a:t>
            </a:r>
            <a:r>
              <a:rPr lang="fr-FR" baseline="0" dirty="0" smtClean="0"/>
              <a:t> </a:t>
            </a:r>
            <a:r>
              <a:rPr lang="fr-FR" baseline="0" dirty="0" err="1" smtClean="0"/>
              <a:t>involved</a:t>
            </a:r>
            <a:r>
              <a:rPr lang="fr-FR" baseline="0" dirty="0" smtClean="0"/>
              <a:t> in ‘all </a:t>
            </a:r>
            <a:r>
              <a:rPr lang="fr-FR" baseline="0" dirty="0" err="1" smtClean="0"/>
              <a:t>that</a:t>
            </a:r>
            <a:r>
              <a:rPr lang="fr-FR" baseline="0" dirty="0" smtClean="0"/>
              <a:t> </a:t>
            </a:r>
            <a:r>
              <a:rPr lang="fr-FR" baseline="0" dirty="0" err="1" smtClean="0"/>
              <a:t>is</a:t>
            </a:r>
            <a:r>
              <a:rPr lang="fr-FR" baseline="0" dirty="0" smtClean="0"/>
              <a:t> happening in Danone’. </a:t>
            </a:r>
            <a:r>
              <a:rPr lang="fr-FR" dirty="0" smtClean="0"/>
              <a:t>Teams are </a:t>
            </a:r>
            <a:r>
              <a:rPr lang="fr-FR" dirty="0" err="1" smtClean="0"/>
              <a:t>exhausted</a:t>
            </a:r>
            <a:r>
              <a:rPr lang="fr-FR" dirty="0" smtClean="0"/>
              <a:t>. It </a:t>
            </a:r>
            <a:r>
              <a:rPr lang="fr-FR" dirty="0" err="1" smtClean="0"/>
              <a:t>is</a:t>
            </a:r>
            <a:r>
              <a:rPr lang="fr-FR" dirty="0" smtClean="0"/>
              <a:t> </a:t>
            </a:r>
            <a:r>
              <a:rPr lang="fr-FR" dirty="0" err="1" smtClean="0"/>
              <a:t>necessary</a:t>
            </a:r>
            <a:r>
              <a:rPr lang="fr-FR" dirty="0" smtClean="0"/>
              <a:t> to </a:t>
            </a:r>
            <a:r>
              <a:rPr lang="fr-FR" dirty="0" err="1" smtClean="0"/>
              <a:t>communicate</a:t>
            </a:r>
            <a:r>
              <a:rPr lang="fr-FR" dirty="0" smtClean="0"/>
              <a:t> on the quick </a:t>
            </a:r>
            <a:r>
              <a:rPr lang="fr-FR" dirty="0" err="1" smtClean="0"/>
              <a:t>wins</a:t>
            </a:r>
            <a:r>
              <a:rPr lang="fr-FR" dirty="0" smtClean="0"/>
              <a:t>, and </a:t>
            </a:r>
            <a:r>
              <a:rPr lang="fr-FR" dirty="0" err="1" smtClean="0"/>
              <a:t>make</a:t>
            </a:r>
            <a:r>
              <a:rPr lang="fr-FR" dirty="0" smtClean="0"/>
              <a:t> people </a:t>
            </a:r>
            <a:r>
              <a:rPr lang="fr-FR" dirty="0" err="1" smtClean="0"/>
              <a:t>willing</a:t>
            </a:r>
            <a:r>
              <a:rPr lang="fr-FR" dirty="0" smtClean="0"/>
              <a:t> to </a:t>
            </a:r>
            <a:r>
              <a:rPr lang="fr-FR" dirty="0" err="1" smtClean="0"/>
              <a:t>become</a:t>
            </a:r>
            <a:r>
              <a:rPr lang="fr-FR" dirty="0" smtClean="0"/>
              <a:t> </a:t>
            </a:r>
            <a:r>
              <a:rPr lang="fr-FR" dirty="0" err="1" smtClean="0"/>
              <a:t>their</a:t>
            </a:r>
            <a:r>
              <a:rPr lang="fr-FR" dirty="0" smtClean="0"/>
              <a:t> brands </a:t>
            </a:r>
            <a:r>
              <a:rPr lang="fr-FR" dirty="0" err="1" smtClean="0"/>
              <a:t>ambassadors</a:t>
            </a:r>
            <a:r>
              <a:rPr lang="fr-FR" dirty="0" smtClean="0"/>
              <a:t> </a:t>
            </a:r>
            <a:r>
              <a:rPr lang="fr-FR" dirty="0" err="1" smtClean="0"/>
              <a:t>outside</a:t>
            </a:r>
            <a:r>
              <a:rPr lang="fr-FR" dirty="0" smtClean="0"/>
              <a:t> of the office building, </a:t>
            </a:r>
            <a:r>
              <a:rPr lang="fr-FR" dirty="0" err="1" smtClean="0"/>
              <a:t>through</a:t>
            </a:r>
            <a:r>
              <a:rPr lang="fr-FR" dirty="0" smtClean="0"/>
              <a:t> communication. </a:t>
            </a:r>
          </a:p>
          <a:p>
            <a:endParaRPr lang="fr-FR" dirty="0"/>
          </a:p>
        </p:txBody>
      </p:sp>
      <p:sp>
        <p:nvSpPr>
          <p:cNvPr id="4" name="Espace réservé du numéro de diapositive 3"/>
          <p:cNvSpPr>
            <a:spLocks noGrp="1"/>
          </p:cNvSpPr>
          <p:nvPr>
            <p:ph type="sldNum" sz="quarter" idx="10"/>
          </p:nvPr>
        </p:nvSpPr>
        <p:spPr/>
        <p:txBody>
          <a:bodyPr/>
          <a:lstStyle/>
          <a:p>
            <a:fld id="{1ACBA1F1-DA79-4E54-8B14-F3101E838F57}" type="slidenum">
              <a:rPr lang="fr-FR" smtClean="0"/>
              <a:pPr/>
              <a:t>17</a:t>
            </a:fld>
            <a:endParaRPr lang="fr-F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In </a:t>
            </a:r>
            <a:r>
              <a:rPr lang="fr-FR" dirty="0" err="1" smtClean="0"/>
              <a:t>terms</a:t>
            </a:r>
            <a:r>
              <a:rPr lang="fr-FR" dirty="0" smtClean="0"/>
              <a:t> of </a:t>
            </a:r>
            <a:r>
              <a:rPr lang="fr-FR" dirty="0" err="1" smtClean="0"/>
              <a:t>quantitavie</a:t>
            </a:r>
            <a:r>
              <a:rPr lang="fr-FR" dirty="0" smtClean="0"/>
              <a:t> </a:t>
            </a:r>
            <a:r>
              <a:rPr lang="fr-FR" dirty="0" err="1" smtClean="0"/>
              <a:t>results</a:t>
            </a:r>
            <a:r>
              <a:rPr lang="fr-FR" dirty="0" smtClean="0"/>
              <a:t>, </a:t>
            </a:r>
            <a:r>
              <a:rPr lang="fr-FR" dirty="0" err="1" smtClean="0"/>
              <a:t>we</a:t>
            </a:r>
            <a:r>
              <a:rPr lang="fr-FR" dirty="0" smtClean="0"/>
              <a:t> </a:t>
            </a:r>
            <a:r>
              <a:rPr lang="fr-FR" dirty="0" err="1" smtClean="0"/>
              <a:t>see</a:t>
            </a:r>
            <a:r>
              <a:rPr lang="fr-FR" dirty="0" smtClean="0"/>
              <a:t> </a:t>
            </a:r>
            <a:r>
              <a:rPr lang="fr-FR" dirty="0" err="1" smtClean="0"/>
              <a:t>big</a:t>
            </a:r>
            <a:r>
              <a:rPr lang="fr-FR" dirty="0" smtClean="0"/>
              <a:t> gaps </a:t>
            </a:r>
            <a:r>
              <a:rPr lang="fr-FR" dirty="0" err="1" smtClean="0"/>
              <a:t>among</a:t>
            </a:r>
            <a:r>
              <a:rPr lang="fr-FR" baseline="0" dirty="0" smtClean="0"/>
              <a:t> </a:t>
            </a:r>
            <a:r>
              <a:rPr lang="fr-FR" baseline="0" dirty="0" err="1" smtClean="0"/>
              <a:t>WWBUs</a:t>
            </a:r>
            <a:r>
              <a:rPr lang="fr-FR" baseline="0" dirty="0" smtClean="0"/>
              <a:t>…… if water </a:t>
            </a:r>
            <a:r>
              <a:rPr lang="fr-FR" baseline="0" dirty="0" err="1" smtClean="0"/>
              <a:t>is</a:t>
            </a:r>
            <a:r>
              <a:rPr lang="fr-FR" baseline="0" dirty="0" smtClean="0"/>
              <a:t> </a:t>
            </a:r>
            <a:r>
              <a:rPr lang="fr-FR" baseline="0" dirty="0" err="1" smtClean="0"/>
              <a:t>above</a:t>
            </a:r>
            <a:r>
              <a:rPr lang="fr-FR" baseline="0" dirty="0" smtClean="0"/>
              <a:t> the </a:t>
            </a:r>
            <a:r>
              <a:rPr lang="fr-FR" baseline="0" dirty="0" err="1" smtClean="0"/>
              <a:t>average</a:t>
            </a:r>
            <a:r>
              <a:rPr lang="fr-FR" baseline="0" dirty="0" smtClean="0"/>
              <a:t>, </a:t>
            </a:r>
            <a:r>
              <a:rPr lang="fr-FR" baseline="0" dirty="0" err="1" smtClean="0"/>
              <a:t>dairy</a:t>
            </a:r>
            <a:r>
              <a:rPr lang="fr-FR" baseline="0" dirty="0" smtClean="0"/>
              <a:t> and baby are </a:t>
            </a:r>
            <a:r>
              <a:rPr lang="fr-FR" baseline="0" dirty="0" err="1" smtClean="0"/>
              <a:t>significantly</a:t>
            </a:r>
            <a:r>
              <a:rPr lang="fr-FR" baseline="0" dirty="0" smtClean="0"/>
              <a:t> </a:t>
            </a:r>
            <a:r>
              <a:rPr lang="fr-FR" baseline="0" dirty="0" err="1" smtClean="0"/>
              <a:t>below</a:t>
            </a:r>
            <a:r>
              <a:rPr lang="fr-FR" baseline="0" dirty="0" smtClean="0"/>
              <a:t>… </a:t>
            </a:r>
            <a:endParaRPr lang="fr-FR" dirty="0"/>
          </a:p>
        </p:txBody>
      </p:sp>
      <p:sp>
        <p:nvSpPr>
          <p:cNvPr id="4" name="Espace réservé du numéro de diapositive 3"/>
          <p:cNvSpPr>
            <a:spLocks noGrp="1"/>
          </p:cNvSpPr>
          <p:nvPr>
            <p:ph type="sldNum" sz="quarter" idx="10"/>
          </p:nvPr>
        </p:nvSpPr>
        <p:spPr/>
        <p:txBody>
          <a:bodyPr/>
          <a:lstStyle/>
          <a:p>
            <a:fld id="{1ACBA1F1-DA79-4E54-8B14-F3101E838F57}" type="slidenum">
              <a:rPr lang="fr-FR" smtClean="0"/>
              <a:pPr/>
              <a:t>18</a:t>
            </a:fld>
            <a:endParaRPr lang="fr-F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ACBA1F1-DA79-4E54-8B14-F3101E838F57}" type="slidenum">
              <a:rPr lang="fr-FR" smtClean="0"/>
              <a:pPr/>
              <a:t>19</a:t>
            </a:fld>
            <a:endParaRPr lang="fr-F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As a </a:t>
            </a:r>
            <a:r>
              <a:rPr lang="fr-FR" dirty="0" err="1" smtClean="0"/>
              <a:t>whole</a:t>
            </a:r>
            <a:r>
              <a:rPr lang="fr-FR" dirty="0" smtClean="0"/>
              <a:t>, on</a:t>
            </a:r>
            <a:r>
              <a:rPr lang="fr-FR" baseline="0" dirty="0" smtClean="0"/>
              <a:t> 3 </a:t>
            </a:r>
            <a:r>
              <a:rPr lang="fr-FR" baseline="0" dirty="0" err="1" smtClean="0"/>
              <a:t>very</a:t>
            </a:r>
            <a:r>
              <a:rPr lang="fr-FR" baseline="0" dirty="0" smtClean="0"/>
              <a:t> important </a:t>
            </a:r>
            <a:r>
              <a:rPr lang="fr-FR" baseline="0" dirty="0" err="1" smtClean="0"/>
              <a:t>categories</a:t>
            </a:r>
            <a:r>
              <a:rPr lang="fr-FR" baseline="0" dirty="0" smtClean="0"/>
              <a:t>: Engagement, Leadership and </a:t>
            </a:r>
            <a:r>
              <a:rPr lang="fr-FR" baseline="0" dirty="0" err="1" smtClean="0"/>
              <a:t>Inmediate</a:t>
            </a:r>
            <a:r>
              <a:rPr lang="fr-FR" baseline="0" dirty="0" smtClean="0"/>
              <a:t> Management,</a:t>
            </a:r>
            <a:r>
              <a:rPr lang="fr-FR" dirty="0" smtClean="0"/>
              <a:t> the zone </a:t>
            </a:r>
            <a:r>
              <a:rPr lang="fr-FR" dirty="0" err="1" smtClean="0"/>
              <a:t>Asia</a:t>
            </a:r>
            <a:r>
              <a:rPr lang="fr-FR" dirty="0" smtClean="0"/>
              <a:t>-Pacific </a:t>
            </a:r>
            <a:r>
              <a:rPr lang="fr-FR" dirty="0" err="1" smtClean="0"/>
              <a:t>is</a:t>
            </a:r>
            <a:r>
              <a:rPr lang="fr-FR" dirty="0" smtClean="0"/>
              <a:t> </a:t>
            </a:r>
            <a:r>
              <a:rPr lang="fr-FR" dirty="0" err="1" smtClean="0"/>
              <a:t>significantly</a:t>
            </a:r>
            <a:r>
              <a:rPr lang="fr-FR" dirty="0" smtClean="0"/>
              <a:t> </a:t>
            </a:r>
            <a:r>
              <a:rPr lang="fr-FR" dirty="0" err="1" smtClean="0"/>
              <a:t>behind</a:t>
            </a:r>
            <a:r>
              <a:rPr lang="fr-FR" dirty="0" smtClean="0"/>
              <a:t> the High Performance Management</a:t>
            </a:r>
            <a:r>
              <a:rPr lang="fr-FR" baseline="0" dirty="0" smtClean="0"/>
              <a:t> </a:t>
            </a:r>
            <a:r>
              <a:rPr lang="fr-FR" baseline="0" dirty="0" err="1" smtClean="0"/>
              <a:t>norm</a:t>
            </a:r>
            <a:r>
              <a:rPr lang="fr-FR" baseline="0" dirty="0" smtClean="0"/>
              <a:t>…</a:t>
            </a:r>
            <a:endParaRPr lang="fr-FR" dirty="0"/>
          </a:p>
        </p:txBody>
      </p:sp>
      <p:sp>
        <p:nvSpPr>
          <p:cNvPr id="4" name="Espace réservé du numéro de diapositive 3"/>
          <p:cNvSpPr>
            <a:spLocks noGrp="1"/>
          </p:cNvSpPr>
          <p:nvPr>
            <p:ph type="sldNum" sz="quarter" idx="10"/>
          </p:nvPr>
        </p:nvSpPr>
        <p:spPr/>
        <p:txBody>
          <a:bodyPr/>
          <a:lstStyle/>
          <a:p>
            <a:fld id="{1ACBA1F1-DA79-4E54-8B14-F3101E838F57}" type="slidenum">
              <a:rPr lang="fr-FR" smtClean="0"/>
              <a:pPr/>
              <a:t>20</a:t>
            </a:fld>
            <a:endParaRPr lang="fr-F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sz="1100" dirty="0" smtClean="0"/>
              <a:t>2 years ago at the GM meeting in Evian Franck RIBOUD explained his vision of internal communication. </a:t>
            </a:r>
          </a:p>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He </a:t>
            </a:r>
            <a:r>
              <a:rPr lang="fr-FR" sz="1100" dirty="0" smtClean="0"/>
              <a:t>has </a:t>
            </a:r>
            <a:r>
              <a:rPr lang="fr-FR" sz="1100" dirty="0" err="1" smtClean="0"/>
              <a:t>very</a:t>
            </a:r>
            <a:r>
              <a:rPr lang="fr-FR" sz="1100" dirty="0" smtClean="0"/>
              <a:t> </a:t>
            </a:r>
            <a:r>
              <a:rPr lang="fr-FR" sz="1100" dirty="0" err="1" smtClean="0"/>
              <a:t>clear</a:t>
            </a:r>
            <a:r>
              <a:rPr lang="fr-FR" sz="1100" dirty="0" smtClean="0"/>
              <a:t> </a:t>
            </a:r>
            <a:r>
              <a:rPr lang="fr-FR" sz="1100" dirty="0" err="1" smtClean="0"/>
              <a:t>ideas</a:t>
            </a:r>
            <a:r>
              <a:rPr lang="fr-FR" sz="1100" dirty="0" smtClean="0"/>
              <a:t> on </a:t>
            </a:r>
            <a:r>
              <a:rPr lang="fr-FR" sz="1100" dirty="0" err="1" smtClean="0"/>
              <a:t>what</a:t>
            </a:r>
            <a:r>
              <a:rPr lang="fr-FR" sz="1100" dirty="0" smtClean="0"/>
              <a:t> </a:t>
            </a:r>
            <a:r>
              <a:rPr lang="fr-FR" sz="1100" dirty="0" err="1" smtClean="0"/>
              <a:t>is</a:t>
            </a:r>
            <a:r>
              <a:rPr lang="fr-FR" sz="1100" dirty="0" smtClean="0"/>
              <a:t> a leader…. </a:t>
            </a:r>
            <a:r>
              <a:rPr lang="fr-FR" sz="1100" dirty="0" err="1" smtClean="0"/>
              <a:t>We</a:t>
            </a:r>
            <a:r>
              <a:rPr lang="fr-FR" sz="1100" dirty="0" smtClean="0"/>
              <a:t> have 80 000 </a:t>
            </a:r>
            <a:r>
              <a:rPr lang="fr-FR" sz="1100" dirty="0" err="1" smtClean="0"/>
              <a:t>employees</a:t>
            </a:r>
            <a:r>
              <a:rPr lang="fr-FR" sz="1100" dirty="0" smtClean="0"/>
              <a:t> to engage and 15 000 team leaders </a:t>
            </a:r>
            <a:r>
              <a:rPr lang="fr-FR" sz="1100" dirty="0" err="1" smtClean="0"/>
              <a:t>that</a:t>
            </a:r>
            <a:r>
              <a:rPr lang="fr-FR" sz="1100" dirty="0" smtClean="0"/>
              <a:t> </a:t>
            </a:r>
            <a:r>
              <a:rPr lang="fr-FR" sz="1100" dirty="0" err="1" smtClean="0"/>
              <a:t>will</a:t>
            </a:r>
            <a:r>
              <a:rPr lang="fr-FR" sz="1100" dirty="0" smtClean="0"/>
              <a:t> do the job.</a:t>
            </a:r>
          </a:p>
          <a:p>
            <a:endParaRPr lang="fr-FR" sz="1100" dirty="0" smtClean="0"/>
          </a:p>
          <a:p>
            <a:r>
              <a:rPr lang="en-US" sz="1100" dirty="0" smtClean="0"/>
              <a:t>Let’s listen to him.</a:t>
            </a:r>
          </a:p>
          <a:p>
            <a:endParaRPr lang="fr-FR" sz="1100" dirty="0"/>
          </a:p>
        </p:txBody>
      </p:sp>
      <p:sp>
        <p:nvSpPr>
          <p:cNvPr id="4" name="Espace réservé du numéro de diapositive 3"/>
          <p:cNvSpPr>
            <a:spLocks noGrp="1"/>
          </p:cNvSpPr>
          <p:nvPr>
            <p:ph type="sldNum" sz="quarter" idx="10"/>
          </p:nvPr>
        </p:nvSpPr>
        <p:spPr/>
        <p:txBody>
          <a:bodyPr/>
          <a:lstStyle/>
          <a:p>
            <a:fld id="{1ACBA1F1-DA79-4E54-8B14-F3101E838F57}" type="slidenum">
              <a:rPr lang="fr-FR" smtClean="0"/>
              <a:pPr/>
              <a:t>21</a:t>
            </a:fld>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100" b="1" dirty="0" smtClean="0"/>
              <a:t>Jan </a:t>
            </a:r>
            <a:r>
              <a:rPr lang="fr-FR" sz="1100" b="1" dirty="0" err="1" smtClean="0"/>
              <a:t>Willem’s</a:t>
            </a:r>
            <a:r>
              <a:rPr lang="fr-FR" sz="1100" b="1" dirty="0" smtClean="0"/>
              <a:t> </a:t>
            </a:r>
            <a:r>
              <a:rPr lang="fr-FR" sz="1100" b="1" dirty="0" err="1" smtClean="0"/>
              <a:t>comments</a:t>
            </a:r>
            <a:r>
              <a:rPr lang="fr-FR" sz="1100" b="1" dirty="0" smtClean="0"/>
              <a:t> :</a:t>
            </a:r>
          </a:p>
          <a:p>
            <a:r>
              <a:rPr lang="fr-FR" sz="1100" dirty="0" smtClean="0"/>
              <a:t>As </a:t>
            </a:r>
            <a:r>
              <a:rPr lang="fr-FR" sz="1100" dirty="0" err="1" smtClean="0"/>
              <a:t>you</a:t>
            </a:r>
            <a:r>
              <a:rPr lang="fr-FR" sz="1100" dirty="0" smtClean="0"/>
              <a:t> know, a </a:t>
            </a:r>
            <a:r>
              <a:rPr lang="fr-FR" sz="1100" dirty="0" err="1" smtClean="0"/>
              <a:t>key</a:t>
            </a:r>
            <a:r>
              <a:rPr lang="fr-FR" sz="1100" dirty="0" smtClean="0"/>
              <a:t> part of « People </a:t>
            </a:r>
            <a:r>
              <a:rPr lang="fr-FR" sz="1100" dirty="0" err="1" smtClean="0"/>
              <a:t>growth</a:t>
            </a:r>
            <a:r>
              <a:rPr lang="fr-FR" sz="1100" dirty="0" smtClean="0"/>
              <a:t> </a:t>
            </a:r>
            <a:r>
              <a:rPr lang="fr-FR" sz="1100" dirty="0" err="1" smtClean="0"/>
              <a:t>architect</a:t>
            </a:r>
            <a:r>
              <a:rPr lang="fr-FR" sz="1100" dirty="0" smtClean="0"/>
              <a:t> » </a:t>
            </a:r>
            <a:r>
              <a:rPr lang="fr-FR" sz="1100" dirty="0" err="1" smtClean="0"/>
              <a:t>is</a:t>
            </a:r>
            <a:r>
              <a:rPr lang="fr-FR" sz="1100" dirty="0" smtClean="0"/>
              <a:t> to </a:t>
            </a:r>
            <a:r>
              <a:rPr lang="fr-FR" sz="1100" dirty="0" err="1" smtClean="0"/>
              <a:t>understand</a:t>
            </a:r>
            <a:r>
              <a:rPr lang="fr-FR" sz="1100" dirty="0" smtClean="0"/>
              <a:t> and </a:t>
            </a:r>
            <a:r>
              <a:rPr lang="fr-FR" sz="1100" dirty="0" err="1" smtClean="0"/>
              <a:t>connect</a:t>
            </a:r>
            <a:r>
              <a:rPr lang="fr-FR" sz="1100" dirty="0" smtClean="0"/>
              <a:t> </a:t>
            </a:r>
            <a:r>
              <a:rPr lang="fr-FR" sz="1100" dirty="0" err="1" smtClean="0"/>
              <a:t>with</a:t>
            </a:r>
            <a:r>
              <a:rPr lang="fr-FR" sz="1100" dirty="0" smtClean="0"/>
              <a:t> </a:t>
            </a:r>
            <a:r>
              <a:rPr lang="fr-FR" sz="1100" dirty="0" err="1" smtClean="0"/>
              <a:t>danoners</a:t>
            </a:r>
            <a:r>
              <a:rPr lang="fr-FR" sz="1100" dirty="0" smtClean="0"/>
              <a:t> </a:t>
            </a:r>
            <a:r>
              <a:rPr lang="fr-FR" sz="1100" dirty="0" err="1" smtClean="0"/>
              <a:t>through</a:t>
            </a:r>
            <a:r>
              <a:rPr lang="fr-FR" sz="1100" dirty="0" smtClean="0"/>
              <a:t> team leaders.</a:t>
            </a:r>
          </a:p>
          <a:p>
            <a:r>
              <a:rPr lang="fr-FR" sz="1100" dirty="0" smtClean="0"/>
              <a:t>I </a:t>
            </a:r>
            <a:r>
              <a:rPr lang="fr-FR" sz="1100" dirty="0" err="1" smtClean="0"/>
              <a:t>am</a:t>
            </a:r>
            <a:r>
              <a:rPr lang="fr-FR" sz="1100" dirty="0" smtClean="0"/>
              <a:t> </a:t>
            </a:r>
            <a:r>
              <a:rPr lang="fr-FR" sz="1100" dirty="0" err="1" smtClean="0"/>
              <a:t>very</a:t>
            </a:r>
            <a:r>
              <a:rPr lang="fr-FR" sz="1100" dirty="0" smtClean="0"/>
              <a:t> happy to </a:t>
            </a:r>
            <a:r>
              <a:rPr lang="fr-FR" sz="1100" dirty="0" err="1" smtClean="0"/>
              <a:t>welcome</a:t>
            </a:r>
            <a:r>
              <a:rPr lang="fr-FR" sz="1100" dirty="0" smtClean="0"/>
              <a:t> Christine </a:t>
            </a:r>
            <a:r>
              <a:rPr lang="fr-FR" sz="1100" dirty="0" err="1" smtClean="0"/>
              <a:t>Gas</a:t>
            </a:r>
            <a:r>
              <a:rPr lang="fr-FR" sz="1100" dirty="0" smtClean="0"/>
              <a:t> and Christophe Gillet </a:t>
            </a:r>
            <a:r>
              <a:rPr lang="fr-FR" sz="1100" dirty="0" err="1" smtClean="0"/>
              <a:t>who</a:t>
            </a:r>
            <a:r>
              <a:rPr lang="fr-FR" sz="1100" dirty="0" smtClean="0"/>
              <a:t> are </a:t>
            </a:r>
            <a:r>
              <a:rPr lang="fr-FR" sz="1100" dirty="0" err="1" smtClean="0"/>
              <a:t>going</a:t>
            </a:r>
            <a:r>
              <a:rPr lang="fr-FR" sz="1100" dirty="0" smtClean="0"/>
              <a:t> to </a:t>
            </a:r>
            <a:r>
              <a:rPr lang="fr-FR" sz="1100" dirty="0" err="1" smtClean="0"/>
              <a:t>conduct</a:t>
            </a:r>
            <a:r>
              <a:rPr lang="fr-FR" sz="1100" dirty="0" smtClean="0"/>
              <a:t> a 3 </a:t>
            </a:r>
            <a:r>
              <a:rPr lang="fr-FR" sz="1100" dirty="0" err="1" smtClean="0"/>
              <a:t>hours</a:t>
            </a:r>
            <a:r>
              <a:rPr lang="fr-FR" sz="1100" dirty="0" smtClean="0"/>
              <a:t> session to </a:t>
            </a:r>
            <a:r>
              <a:rPr lang="fr-FR" sz="1100" dirty="0" err="1" smtClean="0"/>
              <a:t>present</a:t>
            </a:r>
            <a:r>
              <a:rPr lang="fr-FR" sz="1100" dirty="0" smtClean="0"/>
              <a:t> Danone Connections </a:t>
            </a:r>
            <a:r>
              <a:rPr lang="fr-FR" sz="1100" dirty="0" err="1" smtClean="0"/>
              <a:t>which</a:t>
            </a:r>
            <a:r>
              <a:rPr lang="fr-FR" sz="1100" dirty="0" smtClean="0"/>
              <a:t> </a:t>
            </a:r>
            <a:r>
              <a:rPr lang="fr-FR" sz="1100" dirty="0" err="1" smtClean="0"/>
              <a:t>is</a:t>
            </a:r>
            <a:r>
              <a:rPr lang="fr-FR" sz="1100" dirty="0" smtClean="0"/>
              <a:t> a </a:t>
            </a:r>
            <a:r>
              <a:rPr lang="fr-FR" sz="1100" dirty="0" err="1" smtClean="0"/>
              <a:t>fantastic</a:t>
            </a:r>
            <a:r>
              <a:rPr lang="fr-FR" sz="1100" dirty="0" smtClean="0"/>
              <a:t> communication system to help team leaders </a:t>
            </a:r>
            <a:r>
              <a:rPr lang="en-GB" sz="1100" dirty="0" smtClean="0"/>
              <a:t>to engage and empower all </a:t>
            </a:r>
            <a:r>
              <a:rPr lang="en-GB" sz="1100" dirty="0" err="1" smtClean="0"/>
              <a:t>danoners</a:t>
            </a:r>
            <a:r>
              <a:rPr lang="en-GB" sz="1100" dirty="0" smtClean="0"/>
              <a:t> and therefore help the CBU to  become a great place to grow…</a:t>
            </a:r>
          </a:p>
          <a:p>
            <a:r>
              <a:rPr lang="en-GB" sz="1100" dirty="0" smtClean="0"/>
              <a:t>This is a process I fully support and wish it will be  implemented in all </a:t>
            </a:r>
            <a:r>
              <a:rPr lang="en-GB" sz="1100" dirty="0" err="1" smtClean="0"/>
              <a:t>CBUs</a:t>
            </a:r>
            <a:endParaRPr lang="en-GB" sz="1100" dirty="0" smtClean="0"/>
          </a:p>
          <a:p>
            <a:endParaRPr lang="en-GB" sz="1100" dirty="0" smtClean="0"/>
          </a:p>
          <a:p>
            <a:r>
              <a:rPr lang="en-GB" sz="1100" dirty="0" err="1" smtClean="0"/>
              <a:t>CGas</a:t>
            </a:r>
            <a:r>
              <a:rPr lang="en-GB" sz="1100" dirty="0" smtClean="0"/>
              <a:t>:</a:t>
            </a:r>
          </a:p>
          <a:p>
            <a:r>
              <a:rPr lang="en-GB" sz="1100" dirty="0" smtClean="0"/>
              <a:t>Hello to all of you !</a:t>
            </a:r>
          </a:p>
          <a:p>
            <a:r>
              <a:rPr lang="en-GB" sz="1100" dirty="0" smtClean="0"/>
              <a:t>I am very happy to be here, my name is </a:t>
            </a:r>
            <a:r>
              <a:rPr lang="en-GB" sz="1100" dirty="0" err="1" smtClean="0"/>
              <a:t>CGas</a:t>
            </a:r>
            <a:r>
              <a:rPr lang="en-GB" sz="1100" dirty="0" smtClean="0"/>
              <a:t>, I am Corporate HR and Internal communications at the HQ </a:t>
            </a:r>
          </a:p>
          <a:p>
            <a:r>
              <a:rPr lang="en-GB" sz="1100" dirty="0" err="1" smtClean="0"/>
              <a:t>CGillet</a:t>
            </a:r>
            <a:r>
              <a:rPr lang="en-GB" sz="1100" dirty="0" smtClean="0"/>
              <a:t>:</a:t>
            </a:r>
          </a:p>
          <a:p>
            <a:r>
              <a:rPr lang="en-GB" sz="1100" dirty="0" err="1" smtClean="0"/>
              <a:t>Bla</a:t>
            </a:r>
            <a:r>
              <a:rPr lang="en-GB" sz="1100" dirty="0" smtClean="0"/>
              <a:t> </a:t>
            </a:r>
            <a:r>
              <a:rPr lang="en-GB" sz="1100" dirty="0" err="1" smtClean="0"/>
              <a:t>bla</a:t>
            </a:r>
            <a:r>
              <a:rPr lang="en-GB" sz="1100" dirty="0" smtClean="0"/>
              <a:t> </a:t>
            </a:r>
            <a:r>
              <a:rPr lang="en-GB" sz="1100" dirty="0" err="1" smtClean="0"/>
              <a:t>bla</a:t>
            </a:r>
            <a:endParaRPr lang="en-GB" sz="1100" dirty="0" smtClean="0"/>
          </a:p>
          <a:p>
            <a:endParaRPr lang="en-GB" sz="1100" dirty="0" smtClean="0"/>
          </a:p>
          <a:p>
            <a:r>
              <a:rPr lang="en-GB" sz="1100" dirty="0" err="1" smtClean="0"/>
              <a:t>CGas</a:t>
            </a:r>
            <a:r>
              <a:rPr lang="en-GB" sz="1100" dirty="0" smtClean="0"/>
              <a:t>:</a:t>
            </a:r>
          </a:p>
          <a:p>
            <a:r>
              <a:rPr lang="en-GB" sz="1100" dirty="0" smtClean="0"/>
              <a:t>I am very happy to close this first day of the Phoenix HR conference devoted to “people growth architect” with Danone Connections, because definitely, and thank you Jan Willem to sponsor</a:t>
            </a:r>
            <a:r>
              <a:rPr lang="en-GB" sz="1100" baseline="0" dirty="0" smtClean="0"/>
              <a:t> our session</a:t>
            </a:r>
            <a:r>
              <a:rPr lang="en-GB" sz="1100" dirty="0" smtClean="0"/>
              <a:t>, Danone Connections is clearly a simple and concrete mean to contribute to “equip and empower team leaders to engage and develop all </a:t>
            </a:r>
            <a:r>
              <a:rPr lang="en-GB" sz="1100" dirty="0" err="1" smtClean="0"/>
              <a:t>Danoners</a:t>
            </a:r>
            <a:r>
              <a:rPr lang="en-GB" sz="1100" dirty="0" smtClean="0"/>
              <a:t> “ especially through communication</a:t>
            </a:r>
            <a:endParaRPr lang="fr-FR" sz="1100" dirty="0"/>
          </a:p>
        </p:txBody>
      </p:sp>
      <p:sp>
        <p:nvSpPr>
          <p:cNvPr id="4" name="Espace réservé du numéro de diapositive 3"/>
          <p:cNvSpPr>
            <a:spLocks noGrp="1"/>
          </p:cNvSpPr>
          <p:nvPr>
            <p:ph type="sldNum" sz="quarter" idx="10"/>
          </p:nvPr>
        </p:nvSpPr>
        <p:spPr/>
        <p:txBody>
          <a:bodyPr/>
          <a:lstStyle/>
          <a:p>
            <a:fld id="{1ACBA1F1-DA79-4E54-8B14-F3101E838F57}" type="slidenum">
              <a:rPr lang="fr-FR" smtClean="0"/>
              <a:pPr/>
              <a:t>4</a:t>
            </a:fld>
            <a:endParaRPr lang="fr-F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Muriel </a:t>
            </a:r>
            <a:r>
              <a:rPr lang="fr-FR" dirty="0" err="1" smtClean="0"/>
              <a:t>Penicaud</a:t>
            </a:r>
            <a:r>
              <a:rPr lang="fr-FR" dirty="0" smtClean="0"/>
              <a:t>, in t</a:t>
            </a:r>
            <a:r>
              <a:rPr lang="fr-FR" baseline="0" dirty="0" smtClean="0"/>
              <a:t>he Social and </a:t>
            </a:r>
            <a:r>
              <a:rPr lang="fr-FR" baseline="0" dirty="0" err="1" smtClean="0"/>
              <a:t>Economic</a:t>
            </a:r>
            <a:r>
              <a:rPr lang="fr-FR" baseline="0" dirty="0" smtClean="0"/>
              <a:t> Report of 2008, </a:t>
            </a:r>
            <a:r>
              <a:rPr lang="fr-FR" baseline="0" dirty="0" err="1" smtClean="0"/>
              <a:t>highlited</a:t>
            </a:r>
            <a:r>
              <a:rPr lang="fr-FR" baseline="0" dirty="0" smtClean="0"/>
              <a:t> the importance of </a:t>
            </a:r>
            <a:r>
              <a:rPr lang="fr-FR" baseline="0" dirty="0" err="1" smtClean="0"/>
              <a:t>embarking</a:t>
            </a:r>
            <a:r>
              <a:rPr lang="fr-FR" baseline="0" dirty="0" smtClean="0"/>
              <a:t> all </a:t>
            </a:r>
            <a:r>
              <a:rPr lang="fr-FR" baseline="0" dirty="0" err="1" smtClean="0"/>
              <a:t>Danoners</a:t>
            </a:r>
            <a:r>
              <a:rPr lang="fr-FR" baseline="0" dirty="0" smtClean="0"/>
              <a:t> </a:t>
            </a:r>
            <a:r>
              <a:rPr lang="fr-FR" baseline="0" dirty="0" err="1" smtClean="0"/>
              <a:t>through</a:t>
            </a:r>
            <a:r>
              <a:rPr lang="fr-FR" baseline="0" dirty="0" smtClean="0"/>
              <a:t> team leaders.  </a:t>
            </a:r>
          </a:p>
          <a:p>
            <a:endParaRPr lang="fr-FR" baseline="0" dirty="0" smtClean="0"/>
          </a:p>
          <a:p>
            <a:r>
              <a:rPr lang="fr-FR" baseline="0" dirty="0" smtClean="0"/>
              <a:t>** </a:t>
            </a:r>
            <a:r>
              <a:rPr lang="fr-FR" baseline="0" dirty="0" err="1" smtClean="0"/>
              <a:t>Let’s</a:t>
            </a:r>
            <a:r>
              <a:rPr lang="fr-FR" baseline="0" dirty="0" smtClean="0"/>
              <a:t> not </a:t>
            </a:r>
            <a:r>
              <a:rPr lang="fr-FR" baseline="0" dirty="0" err="1" smtClean="0"/>
              <a:t>forget</a:t>
            </a:r>
            <a:r>
              <a:rPr lang="fr-FR" baseline="0" dirty="0" smtClean="0"/>
              <a:t> the </a:t>
            </a:r>
            <a:r>
              <a:rPr lang="fr-FR" baseline="0" dirty="0" err="1" smtClean="0"/>
              <a:t>context</a:t>
            </a:r>
            <a:r>
              <a:rPr lang="fr-FR" baseline="0" dirty="0" smtClean="0"/>
              <a:t> in 2008, a time of </a:t>
            </a:r>
            <a:r>
              <a:rPr lang="fr-FR" baseline="0" dirty="0" err="1" smtClean="0"/>
              <a:t>crisis</a:t>
            </a:r>
            <a:r>
              <a:rPr lang="fr-FR" baseline="0" dirty="0" smtClean="0"/>
              <a:t>, </a:t>
            </a:r>
            <a:r>
              <a:rPr lang="fr-FR" baseline="0" dirty="0" err="1" smtClean="0"/>
              <a:t>when</a:t>
            </a:r>
            <a:r>
              <a:rPr lang="fr-FR" baseline="0" dirty="0" smtClean="0"/>
              <a:t>, more </a:t>
            </a:r>
            <a:r>
              <a:rPr lang="fr-FR" baseline="0" dirty="0" err="1" smtClean="0"/>
              <a:t>than</a:t>
            </a:r>
            <a:r>
              <a:rPr lang="fr-FR" baseline="0" dirty="0" smtClean="0"/>
              <a:t> </a:t>
            </a:r>
            <a:r>
              <a:rPr lang="fr-FR" baseline="0" dirty="0" err="1" smtClean="0"/>
              <a:t>ever</a:t>
            </a:r>
            <a:r>
              <a:rPr lang="fr-FR" baseline="0" dirty="0" smtClean="0"/>
              <a:t>, the performance of </a:t>
            </a:r>
            <a:r>
              <a:rPr lang="fr-FR" baseline="0" dirty="0" err="1" smtClean="0"/>
              <a:t>Danoners</a:t>
            </a:r>
            <a:r>
              <a:rPr lang="fr-FR" baseline="0" dirty="0" smtClean="0"/>
              <a:t> </a:t>
            </a:r>
            <a:r>
              <a:rPr lang="fr-FR" baseline="0" dirty="0" err="1" smtClean="0"/>
              <a:t>reflected</a:t>
            </a:r>
            <a:r>
              <a:rPr lang="fr-FR" baseline="0" dirty="0" smtClean="0"/>
              <a:t> the performance of the business.</a:t>
            </a:r>
            <a:endParaRPr lang="fr-FR" dirty="0"/>
          </a:p>
        </p:txBody>
      </p:sp>
      <p:sp>
        <p:nvSpPr>
          <p:cNvPr id="4" name="Espace réservé du numéro de diapositive 3"/>
          <p:cNvSpPr>
            <a:spLocks noGrp="1"/>
          </p:cNvSpPr>
          <p:nvPr>
            <p:ph type="sldNum" sz="quarter" idx="10"/>
          </p:nvPr>
        </p:nvSpPr>
        <p:spPr/>
        <p:txBody>
          <a:bodyPr/>
          <a:lstStyle/>
          <a:p>
            <a:fld id="{1ACBA1F1-DA79-4E54-8B14-F3101E838F57}" type="slidenum">
              <a:rPr lang="fr-FR" smtClean="0"/>
              <a:pPr/>
              <a:t>22</a:t>
            </a:fld>
            <a:endParaRPr lang="fr-F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sz="1200" dirty="0" smtClean="0"/>
              <a:t>and 2 years later, it was in </a:t>
            </a:r>
            <a:r>
              <a:rPr lang="en-US" sz="1200" dirty="0" err="1" smtClean="0"/>
              <a:t>july</a:t>
            </a:r>
            <a:r>
              <a:rPr lang="en-US" sz="1200" dirty="0" smtClean="0"/>
              <a:t> this year, Franck </a:t>
            </a:r>
            <a:r>
              <a:rPr lang="en-US" sz="1200" dirty="0" err="1" smtClean="0"/>
              <a:t>Riboud</a:t>
            </a:r>
            <a:r>
              <a:rPr lang="en-US" sz="1200" dirty="0" smtClean="0"/>
              <a:t> and Muriel </a:t>
            </a:r>
            <a:r>
              <a:rPr lang="en-US" sz="1200" dirty="0" err="1" smtClean="0"/>
              <a:t>Pénicaud</a:t>
            </a:r>
            <a:r>
              <a:rPr lang="en-US" sz="1200" dirty="0" smtClean="0"/>
              <a:t> insisted again won proximity management.</a:t>
            </a:r>
          </a:p>
          <a:p>
            <a:endParaRPr lang="en-US" sz="1200" dirty="0" smtClean="0"/>
          </a:p>
          <a:p>
            <a:r>
              <a:rPr lang="en-US" sz="1200" dirty="0" smtClean="0"/>
              <a:t>More than ever, proximity management to achieve employees engagement is essential to reach CBU business priorities. </a:t>
            </a:r>
          </a:p>
          <a:p>
            <a:endParaRPr lang="fr-FR" dirty="0"/>
          </a:p>
        </p:txBody>
      </p:sp>
      <p:sp>
        <p:nvSpPr>
          <p:cNvPr id="4" name="Espace réservé du numéro de diapositive 3"/>
          <p:cNvSpPr>
            <a:spLocks noGrp="1"/>
          </p:cNvSpPr>
          <p:nvPr>
            <p:ph type="sldNum" sz="quarter" idx="10"/>
          </p:nvPr>
        </p:nvSpPr>
        <p:spPr/>
        <p:txBody>
          <a:bodyPr/>
          <a:lstStyle/>
          <a:p>
            <a:fld id="{1ACBA1F1-DA79-4E54-8B14-F3101E838F57}" type="slidenum">
              <a:rPr lang="fr-FR" smtClean="0"/>
              <a:pPr/>
              <a:t>23</a:t>
            </a:fld>
            <a:endParaRPr lang="fr-F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100" dirty="0" smtClean="0"/>
              <a:t>Danone Connections </a:t>
            </a:r>
            <a:r>
              <a:rPr lang="fr-FR" sz="1100" dirty="0" err="1" smtClean="0"/>
              <a:t>will</a:t>
            </a:r>
            <a:r>
              <a:rPr lang="fr-FR" sz="1100" dirty="0" smtClean="0"/>
              <a:t> help team leaders to show </a:t>
            </a:r>
            <a:r>
              <a:rPr lang="fr-FR" sz="1100" dirty="0" err="1" smtClean="0"/>
              <a:t>their</a:t>
            </a:r>
            <a:r>
              <a:rPr lang="fr-FR" sz="1100" dirty="0" smtClean="0"/>
              <a:t> CODE attitude to </a:t>
            </a:r>
            <a:r>
              <a:rPr lang="fr-FR" sz="1100" dirty="0" err="1" smtClean="0"/>
              <a:t>their</a:t>
            </a:r>
            <a:r>
              <a:rPr lang="fr-FR" sz="1100" dirty="0" smtClean="0"/>
              <a:t> team </a:t>
            </a:r>
            <a:r>
              <a:rPr lang="fr-FR" sz="1100" dirty="0" err="1" smtClean="0"/>
              <a:t>because</a:t>
            </a:r>
            <a:r>
              <a:rPr lang="fr-FR" sz="1100" dirty="0" smtClean="0"/>
              <a:t> to </a:t>
            </a:r>
            <a:r>
              <a:rPr lang="fr-FR" sz="1100" dirty="0" err="1" smtClean="0"/>
              <a:t>implement</a:t>
            </a:r>
            <a:r>
              <a:rPr lang="fr-FR" sz="1100" dirty="0" smtClean="0"/>
              <a:t> Danone Connections,</a:t>
            </a:r>
            <a:r>
              <a:rPr lang="fr-FR" sz="1100" baseline="0" dirty="0" smtClean="0"/>
              <a:t> </a:t>
            </a:r>
            <a:r>
              <a:rPr lang="fr-FR" sz="1100" baseline="0" dirty="0" err="1" smtClean="0"/>
              <a:t>means</a:t>
            </a:r>
            <a:r>
              <a:rPr lang="fr-FR" sz="1100" baseline="0" dirty="0" smtClean="0"/>
              <a:t> « </a:t>
            </a:r>
            <a:r>
              <a:rPr lang="fr-FR" sz="1100" baseline="0" dirty="0" err="1" smtClean="0"/>
              <a:t>being</a:t>
            </a:r>
            <a:r>
              <a:rPr lang="fr-FR" sz="1100" baseline="0" dirty="0" smtClean="0"/>
              <a:t> CODE »: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1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sz="1100" baseline="0" dirty="0" smtClean="0"/>
              <a:t>COMITTED: - </a:t>
            </a:r>
            <a:r>
              <a:rPr lang="fr-FR" sz="1100" baseline="0" dirty="0" err="1" smtClean="0"/>
              <a:t>Share</a:t>
            </a:r>
            <a:r>
              <a:rPr lang="fr-FR" sz="1100" baseline="0" dirty="0" smtClean="0"/>
              <a:t> the vision</a:t>
            </a:r>
          </a:p>
          <a:p>
            <a:pPr marL="0" marR="0" indent="0" algn="l" defTabSz="914400" rtl="0" eaLnBrk="1" fontAlgn="auto" latinLnBrk="0" hangingPunct="1">
              <a:lnSpc>
                <a:spcPct val="100000"/>
              </a:lnSpc>
              <a:spcBef>
                <a:spcPts val="0"/>
              </a:spcBef>
              <a:spcAft>
                <a:spcPts val="0"/>
              </a:spcAft>
              <a:buClrTx/>
              <a:buSzTx/>
              <a:buFontTx/>
              <a:buNone/>
              <a:tabLst/>
              <a:defRPr/>
            </a:pPr>
            <a:r>
              <a:rPr lang="fr-FR" sz="1100" baseline="0" dirty="0" smtClean="0"/>
              <a:t>                 - </a:t>
            </a:r>
            <a:r>
              <a:rPr lang="fr-FR" sz="1100" baseline="0" dirty="0" err="1" smtClean="0"/>
              <a:t>Give</a:t>
            </a:r>
            <a:r>
              <a:rPr lang="fr-FR" sz="1100" baseline="0" dirty="0" smtClean="0"/>
              <a:t> </a:t>
            </a:r>
            <a:r>
              <a:rPr lang="fr-FR" sz="1100" baseline="0" dirty="0" err="1" smtClean="0"/>
              <a:t>sense</a:t>
            </a:r>
            <a:r>
              <a:rPr lang="fr-FR" sz="1100" baseline="0" dirty="0" smtClean="0"/>
              <a:t> (</a:t>
            </a:r>
            <a:r>
              <a:rPr lang="fr-FR" sz="1100" baseline="0" dirty="0" err="1" smtClean="0"/>
              <a:t>create</a:t>
            </a:r>
            <a:r>
              <a:rPr lang="fr-FR" sz="1100" baseline="0" dirty="0" smtClean="0"/>
              <a:t> a </a:t>
            </a:r>
            <a:r>
              <a:rPr lang="fr-FR" sz="1100" baseline="0" dirty="0" err="1" smtClean="0"/>
              <a:t>sense</a:t>
            </a:r>
            <a:r>
              <a:rPr lang="fr-FR" sz="1100" baseline="0" dirty="0" smtClean="0"/>
              <a:t> of </a:t>
            </a:r>
            <a:r>
              <a:rPr lang="fr-FR" sz="1100" baseline="0" dirty="0" err="1" smtClean="0"/>
              <a:t>purpose</a:t>
            </a:r>
            <a:r>
              <a:rPr lang="fr-FR" sz="1100" baseline="0" dirty="0" smtClean="0"/>
              <a:t> for teams)</a:t>
            </a:r>
          </a:p>
          <a:p>
            <a:pPr marL="0" marR="0" indent="0" algn="l" defTabSz="914400" rtl="0" eaLnBrk="1" fontAlgn="auto" latinLnBrk="0" hangingPunct="1">
              <a:lnSpc>
                <a:spcPct val="100000"/>
              </a:lnSpc>
              <a:spcBef>
                <a:spcPts val="0"/>
              </a:spcBef>
              <a:spcAft>
                <a:spcPts val="0"/>
              </a:spcAft>
              <a:buClrTx/>
              <a:buSzTx/>
              <a:buFontTx/>
              <a:buNone/>
              <a:tabLst/>
              <a:defRPr/>
            </a:pPr>
            <a:r>
              <a:rPr lang="fr-FR" sz="1100" baseline="0" dirty="0" smtClean="0"/>
              <a:t>                 - </a:t>
            </a:r>
            <a:r>
              <a:rPr lang="fr-FR" sz="1100" baseline="0" dirty="0" err="1" smtClean="0"/>
              <a:t>Being</a:t>
            </a:r>
            <a:r>
              <a:rPr lang="fr-FR" sz="1100" baseline="0" dirty="0" smtClean="0"/>
              <a:t> </a:t>
            </a:r>
            <a:r>
              <a:rPr lang="fr-FR" sz="1100" baseline="0" dirty="0" err="1" smtClean="0"/>
              <a:t>connected</a:t>
            </a:r>
            <a:r>
              <a:rPr lang="fr-FR" sz="1100" baseline="0" dirty="0" smtClean="0"/>
              <a:t> </a:t>
            </a:r>
            <a:r>
              <a:rPr lang="fr-FR" sz="1100" baseline="0" dirty="0" err="1" smtClean="0"/>
              <a:t>with</a:t>
            </a:r>
            <a:r>
              <a:rPr lang="fr-FR" sz="1100" baseline="0" dirty="0" smtClean="0"/>
              <a:t> the mission of the </a:t>
            </a:r>
            <a:r>
              <a:rPr lang="fr-FR" sz="1100" baseline="0" dirty="0" err="1" smtClean="0"/>
              <a:t>company</a:t>
            </a:r>
            <a:endParaRPr lang="fr-FR" sz="11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fr-FR" sz="11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sz="1100" baseline="0" dirty="0" smtClean="0"/>
              <a:t>OPEN: - </a:t>
            </a:r>
            <a:r>
              <a:rPr lang="fr-FR" sz="1100" baseline="0" dirty="0" err="1" smtClean="0"/>
              <a:t>Listen</a:t>
            </a:r>
            <a:r>
              <a:rPr lang="fr-FR" sz="1100" baseline="0" dirty="0" smtClean="0"/>
              <a:t> </a:t>
            </a:r>
            <a:r>
              <a:rPr lang="fr-FR" sz="1100" baseline="0" dirty="0" err="1" smtClean="0"/>
              <a:t>with</a:t>
            </a:r>
            <a:r>
              <a:rPr lang="fr-FR" sz="1100" baseline="0" dirty="0" smtClean="0"/>
              <a:t> </a:t>
            </a:r>
            <a:r>
              <a:rPr lang="fr-FR" sz="1100" baseline="0" dirty="0" err="1" smtClean="0"/>
              <a:t>empathy</a:t>
            </a:r>
            <a:r>
              <a:rPr lang="fr-FR" sz="1100" baseline="0" dirty="0" smtClean="0"/>
              <a:t> and </a:t>
            </a:r>
            <a:r>
              <a:rPr lang="fr-FR" sz="1100" baseline="0" dirty="0" err="1" smtClean="0"/>
              <a:t>at</a:t>
            </a:r>
            <a:r>
              <a:rPr lang="fr-FR" sz="1100" baseline="0" dirty="0" smtClean="0"/>
              <a:t> the </a:t>
            </a:r>
            <a:r>
              <a:rPr lang="fr-FR" sz="1100" baseline="0" dirty="0" err="1" smtClean="0"/>
              <a:t>same</a:t>
            </a:r>
            <a:r>
              <a:rPr lang="fr-FR" sz="1100" baseline="0" dirty="0" smtClean="0"/>
              <a:t> time encourage straight talk</a:t>
            </a:r>
          </a:p>
          <a:p>
            <a:pPr marL="0" marR="0" indent="0" algn="l" defTabSz="914400" rtl="0" eaLnBrk="1" fontAlgn="auto" latinLnBrk="0" hangingPunct="1">
              <a:lnSpc>
                <a:spcPct val="100000"/>
              </a:lnSpc>
              <a:spcBef>
                <a:spcPts val="0"/>
              </a:spcBef>
              <a:spcAft>
                <a:spcPts val="0"/>
              </a:spcAft>
              <a:buClrTx/>
              <a:buSzTx/>
              <a:buFontTx/>
              <a:buNone/>
              <a:tabLst/>
              <a:defRPr/>
            </a:pPr>
            <a:r>
              <a:rPr lang="fr-FR" sz="1100" baseline="0" dirty="0" smtClean="0"/>
              <a:t>          - </a:t>
            </a:r>
            <a:r>
              <a:rPr lang="fr-FR" sz="1100" baseline="0" dirty="0" err="1" smtClean="0"/>
              <a:t>Interact</a:t>
            </a:r>
            <a:r>
              <a:rPr lang="fr-FR" sz="1100" baseline="0" dirty="0" smtClean="0"/>
              <a:t> </a:t>
            </a:r>
            <a:r>
              <a:rPr lang="fr-FR" sz="1100" baseline="0" dirty="0" err="1" smtClean="0"/>
              <a:t>with</a:t>
            </a:r>
            <a:r>
              <a:rPr lang="fr-FR" sz="1100" baseline="0" dirty="0" smtClean="0"/>
              <a:t> </a:t>
            </a:r>
            <a:r>
              <a:rPr lang="fr-FR" sz="1100" baseline="0" dirty="0" err="1" smtClean="0"/>
              <a:t>proximity</a:t>
            </a:r>
            <a:r>
              <a:rPr lang="fr-FR" sz="1100" baseline="0" dirty="0" smtClean="0"/>
              <a:t> in all </a:t>
            </a:r>
            <a:r>
              <a:rPr lang="fr-FR" sz="1100" baseline="0" dirty="0" err="1" smtClean="0"/>
              <a:t>levels</a:t>
            </a:r>
            <a:r>
              <a:rPr lang="fr-FR" sz="1100"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fr-FR" sz="1100" baseline="0" dirty="0" smtClean="0"/>
              <a:t>          - </a:t>
            </a:r>
            <a:r>
              <a:rPr lang="fr-FR" sz="1100" baseline="0" dirty="0" err="1" smtClean="0"/>
              <a:t>Create</a:t>
            </a:r>
            <a:r>
              <a:rPr lang="fr-FR" sz="1100" baseline="0" dirty="0" smtClean="0"/>
              <a:t> dialogue, </a:t>
            </a:r>
            <a:r>
              <a:rPr lang="fr-FR" sz="1100" baseline="0" dirty="0" err="1" smtClean="0"/>
              <a:t>connect</a:t>
            </a:r>
            <a:r>
              <a:rPr lang="fr-FR" sz="1100" baseline="0" dirty="0" smtClean="0"/>
              <a:t> </a:t>
            </a:r>
            <a:r>
              <a:rPr lang="fr-FR" sz="1100" baseline="0" dirty="0" smtClean="0">
                <a:sym typeface="Wingdings" pitchFamily="2" charset="2"/>
              </a:rPr>
              <a:t> </a:t>
            </a:r>
            <a:r>
              <a:rPr lang="fr-FR" sz="1100" baseline="0" dirty="0" err="1" smtClean="0">
                <a:sym typeface="Wingdings" pitchFamily="2" charset="2"/>
              </a:rPr>
              <a:t>develop</a:t>
            </a:r>
            <a:r>
              <a:rPr lang="fr-FR" sz="1100" baseline="0" dirty="0" smtClean="0">
                <a:sym typeface="Wingdings" pitchFamily="2" charset="2"/>
              </a:rPr>
              <a:t> </a:t>
            </a:r>
            <a:r>
              <a:rPr lang="fr-FR" sz="1100" baseline="0" dirty="0" err="1" smtClean="0">
                <a:sym typeface="Wingdings" pitchFamily="2" charset="2"/>
              </a:rPr>
              <a:t>authentic</a:t>
            </a:r>
            <a:r>
              <a:rPr lang="fr-FR" sz="1100" baseline="0" dirty="0" smtClean="0">
                <a:sym typeface="Wingdings" pitchFamily="2" charset="2"/>
              </a:rPr>
              <a:t> </a:t>
            </a:r>
            <a:r>
              <a:rPr lang="fr-FR" sz="1100" baseline="0" dirty="0" err="1" smtClean="0">
                <a:sym typeface="Wingdings" pitchFamily="2" charset="2"/>
              </a:rPr>
              <a:t>relationships</a:t>
            </a:r>
            <a:endParaRPr lang="fr-FR" sz="1100" baseline="0" dirty="0" smtClean="0">
              <a:sym typeface="Wingdings" pitchFamily="2" charset="2"/>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100" baseline="0" dirty="0" smtClean="0">
                <a:sym typeface="Wingdings" pitchFamily="2" charset="2"/>
              </a:rPr>
              <a:t>          - </a:t>
            </a:r>
            <a:r>
              <a:rPr lang="fr-FR" sz="1100" baseline="0" dirty="0" err="1" smtClean="0">
                <a:sym typeface="Wingdings" pitchFamily="2" charset="2"/>
              </a:rPr>
              <a:t>Bring</a:t>
            </a:r>
            <a:r>
              <a:rPr lang="fr-FR" sz="1100" baseline="0" dirty="0" smtClean="0">
                <a:sym typeface="Wingdings" pitchFamily="2" charset="2"/>
              </a:rPr>
              <a:t> a business culture</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100" baseline="0" dirty="0" smtClean="0">
              <a:sym typeface="Wingdings" pitchFamily="2" charset="2"/>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100" baseline="0" dirty="0" smtClean="0">
                <a:sym typeface="Wingdings" pitchFamily="2" charset="2"/>
              </a:rPr>
              <a:t>DOER: - </a:t>
            </a:r>
            <a:r>
              <a:rPr lang="fr-FR" sz="1100" baseline="0" dirty="0" err="1" smtClean="0">
                <a:sym typeface="Wingdings" pitchFamily="2" charset="2"/>
              </a:rPr>
              <a:t>Speak</a:t>
            </a:r>
            <a:r>
              <a:rPr lang="fr-FR" sz="1100" baseline="0" dirty="0" smtClean="0">
                <a:sym typeface="Wingdings" pitchFamily="2" charset="2"/>
              </a:rPr>
              <a:t> up! </a:t>
            </a:r>
            <a:r>
              <a:rPr lang="fr-FR" sz="1100" baseline="0" dirty="0" err="1" smtClean="0">
                <a:sym typeface="Wingdings" pitchFamily="2" charset="2"/>
              </a:rPr>
              <a:t>Communicate</a:t>
            </a:r>
            <a:r>
              <a:rPr lang="fr-FR" sz="1100" baseline="0" dirty="0" smtClean="0">
                <a:sym typeface="Wingdings" pitchFamily="2" charset="2"/>
              </a:rPr>
              <a:t>!</a:t>
            </a:r>
          </a:p>
          <a:p>
            <a:pPr marL="0" marR="0" indent="0" algn="l" defTabSz="914400" rtl="0" eaLnBrk="1" fontAlgn="auto" latinLnBrk="0" hangingPunct="1">
              <a:lnSpc>
                <a:spcPct val="100000"/>
              </a:lnSpc>
              <a:spcBef>
                <a:spcPts val="0"/>
              </a:spcBef>
              <a:spcAft>
                <a:spcPts val="0"/>
              </a:spcAft>
              <a:buClrTx/>
              <a:buSzTx/>
              <a:buFontTx/>
              <a:buNone/>
              <a:tabLst/>
              <a:defRPr/>
            </a:pPr>
            <a:r>
              <a:rPr lang="fr-FR" sz="1100" baseline="0" dirty="0" smtClean="0">
                <a:sym typeface="Wingdings" pitchFamily="2" charset="2"/>
              </a:rPr>
              <a:t>           - </a:t>
            </a:r>
            <a:r>
              <a:rPr lang="fr-FR" sz="1100" baseline="0" dirty="0" err="1" smtClean="0">
                <a:sym typeface="Wingdings" pitchFamily="2" charset="2"/>
              </a:rPr>
              <a:t>Being</a:t>
            </a:r>
            <a:r>
              <a:rPr lang="fr-FR" sz="1100" baseline="0" dirty="0" smtClean="0">
                <a:sym typeface="Wingdings" pitchFamily="2" charset="2"/>
              </a:rPr>
              <a:t> </a:t>
            </a:r>
            <a:r>
              <a:rPr lang="fr-FR" sz="1100" baseline="0" dirty="0" err="1" smtClean="0">
                <a:sym typeface="Wingdings" pitchFamily="2" charset="2"/>
              </a:rPr>
              <a:t>engaged</a:t>
            </a:r>
            <a:r>
              <a:rPr lang="fr-FR" sz="1100" baseline="0" dirty="0" smtClean="0">
                <a:sym typeface="Wingdings" pitchFamily="2" charset="2"/>
              </a:rPr>
              <a:t> </a:t>
            </a:r>
            <a:r>
              <a:rPr lang="fr-FR" sz="1100" baseline="0" dirty="0" err="1" smtClean="0">
                <a:sym typeface="Wingdings" pitchFamily="2" charset="2"/>
              </a:rPr>
              <a:t>with</a:t>
            </a:r>
            <a:r>
              <a:rPr lang="fr-FR" sz="1100" baseline="0" dirty="0" smtClean="0">
                <a:sym typeface="Wingdings" pitchFamily="2" charset="2"/>
              </a:rPr>
              <a:t> </a:t>
            </a:r>
            <a:r>
              <a:rPr lang="fr-FR" sz="1100" baseline="0" dirty="0" err="1" smtClean="0">
                <a:sym typeface="Wingdings" pitchFamily="2" charset="2"/>
              </a:rPr>
              <a:t>their</a:t>
            </a:r>
            <a:r>
              <a:rPr lang="fr-FR" sz="1100" baseline="0" dirty="0" smtClean="0">
                <a:sym typeface="Wingdings" pitchFamily="2" charset="2"/>
              </a:rPr>
              <a:t> </a:t>
            </a:r>
            <a:r>
              <a:rPr lang="fr-FR" sz="1100" baseline="0" dirty="0" err="1" smtClean="0">
                <a:sym typeface="Wingdings" pitchFamily="2" charset="2"/>
              </a:rPr>
              <a:t>projects</a:t>
            </a:r>
            <a:r>
              <a:rPr lang="fr-FR" sz="1100" baseline="0" dirty="0" smtClean="0">
                <a:sym typeface="Wingdings" pitchFamily="2" charset="2"/>
              </a:rPr>
              <a:t>, </a:t>
            </a:r>
          </a:p>
          <a:p>
            <a:pPr marL="0" marR="0" indent="0" algn="l" defTabSz="914400" rtl="0" eaLnBrk="1" fontAlgn="auto" latinLnBrk="0" hangingPunct="1">
              <a:lnSpc>
                <a:spcPct val="100000"/>
              </a:lnSpc>
              <a:spcBef>
                <a:spcPts val="0"/>
              </a:spcBef>
              <a:spcAft>
                <a:spcPts val="0"/>
              </a:spcAft>
              <a:buClrTx/>
              <a:buSzTx/>
              <a:buFontTx/>
              <a:buNone/>
              <a:tabLst/>
              <a:defRPr/>
            </a:pPr>
            <a:r>
              <a:rPr lang="fr-FR" sz="1100" baseline="0" dirty="0" smtClean="0">
                <a:sym typeface="Wingdings" pitchFamily="2" charset="2"/>
              </a:rPr>
              <a:t>          - Able to </a:t>
            </a:r>
            <a:r>
              <a:rPr lang="fr-FR" sz="1100" baseline="0" dirty="0" err="1" smtClean="0">
                <a:sym typeface="Wingdings" pitchFamily="2" charset="2"/>
              </a:rPr>
              <a:t>swith</a:t>
            </a:r>
            <a:r>
              <a:rPr lang="fr-FR" sz="1100" baseline="0" dirty="0" smtClean="0">
                <a:sym typeface="Wingdings" pitchFamily="2" charset="2"/>
              </a:rPr>
              <a:t> </a:t>
            </a:r>
            <a:r>
              <a:rPr lang="fr-FR" sz="1100" baseline="0" dirty="0" err="1" smtClean="0">
                <a:sym typeface="Wingdings" pitchFamily="2" charset="2"/>
              </a:rPr>
              <a:t>between</a:t>
            </a:r>
            <a:r>
              <a:rPr lang="fr-FR" sz="1100" baseline="0" dirty="0" smtClean="0">
                <a:sym typeface="Wingdings" pitchFamily="2" charset="2"/>
              </a:rPr>
              <a:t> the « </a:t>
            </a:r>
            <a:r>
              <a:rPr lang="fr-FR" sz="1100" baseline="0" dirty="0" err="1" smtClean="0">
                <a:sym typeface="Wingdings" pitchFamily="2" charset="2"/>
              </a:rPr>
              <a:t>big</a:t>
            </a:r>
            <a:r>
              <a:rPr lang="fr-FR" sz="1100" baseline="0" dirty="0" smtClean="0">
                <a:sym typeface="Wingdings" pitchFamily="2" charset="2"/>
              </a:rPr>
              <a:t> </a:t>
            </a:r>
            <a:r>
              <a:rPr lang="fr-FR" sz="1100" baseline="0" dirty="0" err="1" smtClean="0">
                <a:sym typeface="Wingdings" pitchFamily="2" charset="2"/>
              </a:rPr>
              <a:t>picture</a:t>
            </a:r>
            <a:r>
              <a:rPr lang="fr-FR" sz="1100" baseline="0" dirty="0" smtClean="0">
                <a:sym typeface="Wingdings" pitchFamily="2" charset="2"/>
              </a:rPr>
              <a:t> » and hands on </a:t>
            </a:r>
            <a:r>
              <a:rPr lang="fr-FR" sz="1100" baseline="0" dirty="0" err="1" smtClean="0">
                <a:sym typeface="Wingdings" pitchFamily="2" charset="2"/>
              </a:rPr>
              <a:t>approach</a:t>
            </a:r>
            <a:endParaRPr lang="fr-FR" sz="1100" baseline="0" dirty="0" smtClean="0">
              <a:sym typeface="Wingdings" pitchFamily="2" charset="2"/>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sz="1100" baseline="0" dirty="0" smtClean="0">
              <a:sym typeface="Wingdings" pitchFamily="2" charset="2"/>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100" baseline="0" dirty="0" smtClean="0">
                <a:sym typeface="Wingdings" pitchFamily="2" charset="2"/>
              </a:rPr>
              <a:t>EMPOWERING/EMPOWERED:  - </a:t>
            </a:r>
            <a:r>
              <a:rPr lang="fr-FR" sz="1100" baseline="0" dirty="0" err="1" smtClean="0">
                <a:sym typeface="Wingdings" pitchFamily="2" charset="2"/>
              </a:rPr>
              <a:t>Engaging</a:t>
            </a:r>
            <a:r>
              <a:rPr lang="fr-FR" sz="1100" baseline="0" dirty="0" smtClean="0">
                <a:sym typeface="Wingdings" pitchFamily="2" charset="2"/>
              </a:rPr>
              <a:t> and </a:t>
            </a:r>
            <a:r>
              <a:rPr lang="fr-FR" sz="1100" baseline="0" dirty="0" err="1" smtClean="0">
                <a:sym typeface="Wingdings" pitchFamily="2" charset="2"/>
              </a:rPr>
              <a:t>Aligning</a:t>
            </a:r>
            <a:r>
              <a:rPr lang="fr-FR" sz="1100" baseline="0" dirty="0" smtClean="0">
                <a:sym typeface="Wingdings" pitchFamily="2" charset="2"/>
              </a:rPr>
              <a:t> the teams to a </a:t>
            </a:r>
            <a:r>
              <a:rPr lang="fr-FR" sz="1100" baseline="0" dirty="0" err="1" smtClean="0">
                <a:sym typeface="Wingdings" pitchFamily="2" charset="2"/>
              </a:rPr>
              <a:t>common</a:t>
            </a:r>
            <a:r>
              <a:rPr lang="fr-FR" sz="1100" baseline="0" dirty="0" smtClean="0">
                <a:sym typeface="Wingdings" pitchFamily="2" charset="2"/>
              </a:rPr>
              <a:t> vision &amp; ambition</a:t>
            </a:r>
          </a:p>
          <a:p>
            <a:pPr marL="0" marR="0" indent="0" algn="l" defTabSz="914400" rtl="0" eaLnBrk="1" fontAlgn="auto" latinLnBrk="0" hangingPunct="1">
              <a:lnSpc>
                <a:spcPct val="100000"/>
              </a:lnSpc>
              <a:spcBef>
                <a:spcPts val="0"/>
              </a:spcBef>
              <a:spcAft>
                <a:spcPts val="0"/>
              </a:spcAft>
              <a:buClrTx/>
              <a:buSzTx/>
              <a:buFontTx/>
              <a:buNone/>
              <a:tabLst/>
              <a:defRPr/>
            </a:pPr>
            <a:r>
              <a:rPr lang="fr-FR" sz="1100" baseline="0" dirty="0" smtClean="0">
                <a:sym typeface="Wingdings" pitchFamily="2" charset="2"/>
              </a:rPr>
              <a:t>                                            - </a:t>
            </a:r>
            <a:r>
              <a:rPr lang="fr-FR" sz="1100" baseline="0" dirty="0" err="1" smtClean="0">
                <a:sym typeface="Wingdings" pitchFamily="2" charset="2"/>
              </a:rPr>
              <a:t>Motivate</a:t>
            </a:r>
            <a:r>
              <a:rPr lang="fr-FR" sz="1100" baseline="0" dirty="0" smtClean="0">
                <a:sym typeface="Wingdings" pitchFamily="2" charset="2"/>
              </a:rPr>
              <a:t> </a:t>
            </a:r>
            <a:r>
              <a:rPr lang="fr-FR" sz="1100" baseline="0" dirty="0" err="1" smtClean="0">
                <a:sym typeface="Wingdings" pitchFamily="2" charset="2"/>
              </a:rPr>
              <a:t>them</a:t>
            </a:r>
            <a:endParaRPr lang="fr-FR" sz="1100" baseline="0" dirty="0" smtClean="0">
              <a:sym typeface="Wingdings" pitchFamily="2" charset="2"/>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100" baseline="0" dirty="0" smtClean="0">
                <a:sym typeface="Wingdings" pitchFamily="2" charset="2"/>
              </a:rPr>
              <a:t>                                            - Encourage </a:t>
            </a:r>
            <a:r>
              <a:rPr lang="fr-FR" sz="1100" baseline="0" dirty="0" err="1" smtClean="0">
                <a:sym typeface="Wingdings" pitchFamily="2" charset="2"/>
              </a:rPr>
              <a:t>them</a:t>
            </a:r>
            <a:r>
              <a:rPr lang="fr-FR" sz="1100" baseline="0" dirty="0" smtClean="0">
                <a:sym typeface="Wingdings" pitchFamily="2" charset="2"/>
              </a:rPr>
              <a:t> to </a:t>
            </a:r>
            <a:r>
              <a:rPr lang="fr-FR" sz="1100" baseline="0" dirty="0" err="1" smtClean="0">
                <a:sym typeface="Wingdings" pitchFamily="2" charset="2"/>
              </a:rPr>
              <a:t>work</a:t>
            </a:r>
            <a:r>
              <a:rPr lang="fr-FR" sz="1100" baseline="0" dirty="0" smtClean="0">
                <a:sym typeface="Wingdings" pitchFamily="2" charset="2"/>
              </a:rPr>
              <a:t> hard</a:t>
            </a:r>
            <a:endParaRPr lang="fr-FR" sz="1100" baseline="0" dirty="0" smtClean="0"/>
          </a:p>
        </p:txBody>
      </p:sp>
      <p:sp>
        <p:nvSpPr>
          <p:cNvPr id="4" name="Espace réservé du numéro de diapositive 3"/>
          <p:cNvSpPr>
            <a:spLocks noGrp="1"/>
          </p:cNvSpPr>
          <p:nvPr>
            <p:ph type="sldNum" sz="quarter" idx="10"/>
          </p:nvPr>
        </p:nvSpPr>
        <p:spPr/>
        <p:txBody>
          <a:bodyPr/>
          <a:lstStyle/>
          <a:p>
            <a:fld id="{1ACBA1F1-DA79-4E54-8B14-F3101E838F57}" type="slidenum">
              <a:rPr lang="fr-FR" smtClean="0"/>
              <a:pPr/>
              <a:t>24</a:t>
            </a:fld>
            <a:endParaRPr lang="fr-F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CHRISTOPHE</a:t>
            </a:r>
            <a:r>
              <a:rPr lang="fr-FR" baseline="0" dirty="0" smtClean="0"/>
              <a:t> GILLET PRENDRE LA PAROLE !</a:t>
            </a:r>
            <a:endParaRPr lang="fr-FR" dirty="0"/>
          </a:p>
        </p:txBody>
      </p:sp>
      <p:sp>
        <p:nvSpPr>
          <p:cNvPr id="4" name="Espace réservé du numéro de diapositive 3"/>
          <p:cNvSpPr>
            <a:spLocks noGrp="1"/>
          </p:cNvSpPr>
          <p:nvPr>
            <p:ph type="sldNum" sz="quarter" idx="10"/>
          </p:nvPr>
        </p:nvSpPr>
        <p:spPr/>
        <p:txBody>
          <a:bodyPr/>
          <a:lstStyle/>
          <a:p>
            <a:fld id="{1ACBA1F1-DA79-4E54-8B14-F3101E838F57}" type="slidenum">
              <a:rPr lang="fr-FR" smtClean="0"/>
              <a:pPr/>
              <a:t>27</a:t>
            </a:fld>
            <a:endParaRPr lang="fr-F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eaLnBrk="1" hangingPunct="1">
              <a:spcBef>
                <a:spcPct val="0"/>
              </a:spcBef>
            </a:pPr>
            <a:r>
              <a:rPr lang="en-GB" sz="1200" b="1" dirty="0" smtClean="0">
                <a:solidFill>
                  <a:srgbClr val="FF0000"/>
                </a:solidFill>
                <a:latin typeface="Arial" pitchFamily="34" charset="0"/>
                <a:ea typeface="ＭＳ Ｐゴシック" pitchFamily="48" charset="-128"/>
              </a:rPr>
              <a:t>-WHAT TO CHANGE TO?-</a:t>
            </a:r>
          </a:p>
          <a:p>
            <a:pPr eaLnBrk="1" hangingPunct="1">
              <a:spcBef>
                <a:spcPct val="0"/>
              </a:spcBef>
            </a:pPr>
            <a:r>
              <a:rPr lang="en-GB" sz="1200" b="1" dirty="0" smtClean="0">
                <a:solidFill>
                  <a:srgbClr val="FF0000"/>
                </a:solidFill>
                <a:latin typeface="Arial" pitchFamily="34" charset="0"/>
                <a:ea typeface="ＭＳ Ｐゴシック" pitchFamily="48" charset="-128"/>
              </a:rPr>
              <a:t>[1-</a:t>
            </a:r>
            <a:r>
              <a:rPr lang="en-US" sz="1200" b="1" dirty="0" smtClean="0">
                <a:solidFill>
                  <a:srgbClr val="FF0000"/>
                </a:solidFill>
                <a:latin typeface="Arial" pitchFamily="34" charset="0"/>
                <a:ea typeface="ＭＳ Ｐゴシック" pitchFamily="48" charset="-128"/>
              </a:rPr>
              <a:t> Prepare your worst communication experience – within Danone</a:t>
            </a:r>
            <a:r>
              <a:rPr lang="en-GB" sz="1200" b="1" dirty="0" smtClean="0">
                <a:solidFill>
                  <a:srgbClr val="FF0000"/>
                </a:solidFill>
                <a:latin typeface="Arial" pitchFamily="34" charset="0"/>
                <a:ea typeface="ＭＳ Ｐゴシック" pitchFamily="48" charset="-128"/>
              </a:rPr>
              <a:t>]</a:t>
            </a:r>
          </a:p>
          <a:p>
            <a:pPr eaLnBrk="1" hangingPunct="1">
              <a:spcBef>
                <a:spcPct val="0"/>
              </a:spcBef>
            </a:pPr>
            <a:endParaRPr lang="en-GB" sz="1200" b="1" dirty="0" smtClean="0">
              <a:solidFill>
                <a:srgbClr val="FF0000"/>
              </a:solidFill>
              <a:latin typeface="Arial" pitchFamily="34" charset="0"/>
              <a:ea typeface="ＭＳ Ｐゴシック" pitchFamily="48" charset="-128"/>
            </a:endParaRPr>
          </a:p>
          <a:p>
            <a:pPr eaLnBrk="1" hangingPunct="1">
              <a:spcBef>
                <a:spcPct val="0"/>
              </a:spcBef>
            </a:pPr>
            <a:r>
              <a:rPr lang="en-GB" sz="1200" b="1" dirty="0" smtClean="0">
                <a:solidFill>
                  <a:srgbClr val="FF0000"/>
                </a:solidFill>
                <a:latin typeface="Arial" pitchFamily="34" charset="0"/>
                <a:ea typeface="ＭＳ Ｐゴシック" pitchFamily="48" charset="-128"/>
              </a:rPr>
              <a:t>Tell your story…</a:t>
            </a:r>
          </a:p>
          <a:p>
            <a:pPr eaLnBrk="1" hangingPunct="1"/>
            <a:endParaRPr lang="fr-FR" dirty="0" smtClean="0">
              <a:solidFill>
                <a:srgbClr val="FF0000"/>
              </a:solidFill>
              <a:latin typeface="Arial" pitchFamily="34" charset="0"/>
              <a:ea typeface="ＭＳ Ｐゴシック" pitchFamily="48" charset="-128"/>
            </a:endParaRPr>
          </a:p>
          <a:p>
            <a:pPr eaLnBrk="1" hangingPunct="1"/>
            <a:endParaRPr lang="fr-FR" dirty="0" smtClean="0">
              <a:solidFill>
                <a:srgbClr val="FF0000"/>
              </a:solidFill>
              <a:latin typeface="Arial" pitchFamily="34" charset="0"/>
              <a:ea typeface="ＭＳ Ｐゴシック" pitchFamily="48" charset="-128"/>
            </a:endParaRPr>
          </a:p>
          <a:p>
            <a:endParaRPr lang="fr-FR" dirty="0"/>
          </a:p>
        </p:txBody>
      </p:sp>
      <p:sp>
        <p:nvSpPr>
          <p:cNvPr id="4" name="Espace réservé du numéro de diapositive 3"/>
          <p:cNvSpPr>
            <a:spLocks noGrp="1"/>
          </p:cNvSpPr>
          <p:nvPr>
            <p:ph type="sldNum" sz="quarter" idx="10"/>
          </p:nvPr>
        </p:nvSpPr>
        <p:spPr/>
        <p:txBody>
          <a:bodyPr/>
          <a:lstStyle/>
          <a:p>
            <a:fld id="{1ACBA1F1-DA79-4E54-8B14-F3101E838F57}" type="slidenum">
              <a:rPr lang="fr-FR" smtClean="0"/>
              <a:pPr/>
              <a:t>28</a:t>
            </a:fld>
            <a:endParaRPr lang="fr-F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ACBA1F1-DA79-4E54-8B14-F3101E838F57}" type="slidenum">
              <a:rPr lang="fr-FR" smtClean="0"/>
              <a:pPr/>
              <a:t>29</a:t>
            </a:fld>
            <a:endParaRPr lang="fr-F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eaLnBrk="1" hangingPunct="1">
              <a:spcBef>
                <a:spcPct val="0"/>
              </a:spcBef>
            </a:pPr>
            <a:r>
              <a:rPr lang="en-GB" sz="1200" b="1" dirty="0" smtClean="0">
                <a:solidFill>
                  <a:srgbClr val="FF0000"/>
                </a:solidFill>
                <a:latin typeface="Arial" pitchFamily="34" charset="0"/>
                <a:ea typeface="ＭＳ Ｐゴシック" pitchFamily="48" charset="-128"/>
              </a:rPr>
              <a:t>-WHAT TO CHANGE TO?-</a:t>
            </a:r>
            <a:endParaRPr lang="en-US" sz="1200" b="1" dirty="0" smtClean="0">
              <a:solidFill>
                <a:srgbClr val="FF0000"/>
              </a:solidFill>
              <a:latin typeface="Arial" pitchFamily="34" charset="0"/>
              <a:ea typeface="ＭＳ Ｐゴシック" pitchFamily="48" charset="-128"/>
            </a:endParaRPr>
          </a:p>
          <a:p>
            <a:pPr eaLnBrk="1" hangingPunct="1">
              <a:spcBef>
                <a:spcPct val="0"/>
              </a:spcBef>
            </a:pPr>
            <a:r>
              <a:rPr lang="en-US" sz="1200" b="1" dirty="0" smtClean="0">
                <a:solidFill>
                  <a:srgbClr val="FF0000"/>
                </a:solidFill>
                <a:latin typeface="Arial" pitchFamily="34" charset="0"/>
                <a:ea typeface="ＭＳ Ｐゴシック" pitchFamily="48" charset="-128"/>
              </a:rPr>
              <a:t>Leave a short silence after the video finishes… (time for the audience to let their emotions flow)</a:t>
            </a:r>
          </a:p>
          <a:p>
            <a:pPr eaLnBrk="1" hangingPunct="1">
              <a:spcBef>
                <a:spcPct val="0"/>
              </a:spcBef>
            </a:pPr>
            <a:r>
              <a:rPr lang="en-US" sz="1200" dirty="0" smtClean="0">
                <a:solidFill>
                  <a:srgbClr val="000000"/>
                </a:solidFill>
                <a:latin typeface="Arial" pitchFamily="34" charset="0"/>
                <a:ea typeface="ＭＳ Ｐゴシック" pitchFamily="48" charset="-128"/>
              </a:rPr>
              <a:t>It's all about People </a:t>
            </a:r>
          </a:p>
          <a:p>
            <a:pPr eaLnBrk="1" hangingPunct="1">
              <a:spcBef>
                <a:spcPct val="0"/>
              </a:spcBef>
            </a:pPr>
            <a:r>
              <a:rPr lang="en-US" sz="1200" dirty="0" smtClean="0">
                <a:solidFill>
                  <a:srgbClr val="000000"/>
                </a:solidFill>
                <a:latin typeface="Arial" pitchFamily="34" charset="0"/>
                <a:ea typeface="ＭＳ Ｐゴシック" pitchFamily="48" charset="-128"/>
              </a:rPr>
              <a:t>It's all about Communications </a:t>
            </a:r>
          </a:p>
          <a:p>
            <a:pPr eaLnBrk="1" hangingPunct="1">
              <a:spcBef>
                <a:spcPct val="0"/>
              </a:spcBef>
            </a:pPr>
            <a:r>
              <a:rPr lang="en-US" sz="1200" dirty="0" smtClean="0">
                <a:solidFill>
                  <a:srgbClr val="000000"/>
                </a:solidFill>
                <a:latin typeface="Arial" pitchFamily="34" charset="0"/>
                <a:ea typeface="ＭＳ Ｐゴシック" pitchFamily="48" charset="-128"/>
              </a:rPr>
              <a:t>It's all about Danone</a:t>
            </a:r>
          </a:p>
          <a:p>
            <a:pPr eaLnBrk="1" hangingPunct="1">
              <a:spcBef>
                <a:spcPct val="0"/>
              </a:spcBef>
            </a:pPr>
            <a:endParaRPr lang="en-US" sz="1200" dirty="0" smtClean="0">
              <a:solidFill>
                <a:srgbClr val="000000"/>
              </a:solidFill>
              <a:latin typeface="Arial" pitchFamily="34" charset="0"/>
              <a:ea typeface="ＭＳ Ｐゴシック" pitchFamily="48" charset="-128"/>
            </a:endParaRPr>
          </a:p>
          <a:p>
            <a:endParaRPr lang="fr-FR" dirty="0"/>
          </a:p>
        </p:txBody>
      </p:sp>
      <p:sp>
        <p:nvSpPr>
          <p:cNvPr id="4" name="Espace réservé du numéro de diapositive 3"/>
          <p:cNvSpPr>
            <a:spLocks noGrp="1"/>
          </p:cNvSpPr>
          <p:nvPr>
            <p:ph type="sldNum" sz="quarter" idx="10"/>
          </p:nvPr>
        </p:nvSpPr>
        <p:spPr/>
        <p:txBody>
          <a:bodyPr/>
          <a:lstStyle/>
          <a:p>
            <a:fld id="{1ACBA1F1-DA79-4E54-8B14-F3101E838F57}" type="slidenum">
              <a:rPr lang="fr-FR" smtClean="0"/>
              <a:pPr/>
              <a:t>30</a:t>
            </a:fld>
            <a:endParaRPr lang="fr-F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t>Before starting, let’s check this out…. Let’s see how the world is today in</a:t>
            </a:r>
            <a:r>
              <a:rPr lang="en-GB" sz="1200" baseline="0" dirty="0" smtClean="0"/>
              <a:t> terms of communication… </a:t>
            </a:r>
            <a:endParaRPr lang="en-GB" sz="1200" dirty="0" smtClean="0"/>
          </a:p>
          <a:p>
            <a:endParaRPr lang="fr-FR" dirty="0"/>
          </a:p>
        </p:txBody>
      </p:sp>
      <p:sp>
        <p:nvSpPr>
          <p:cNvPr id="4" name="Espace réservé du numéro de diapositive 3"/>
          <p:cNvSpPr>
            <a:spLocks noGrp="1"/>
          </p:cNvSpPr>
          <p:nvPr>
            <p:ph type="sldNum" sz="quarter" idx="10"/>
          </p:nvPr>
        </p:nvSpPr>
        <p:spPr/>
        <p:txBody>
          <a:bodyPr/>
          <a:lstStyle/>
          <a:p>
            <a:fld id="{1ACBA1F1-DA79-4E54-8B14-F3101E838F57}" type="slidenum">
              <a:rPr lang="fr-FR" smtClean="0"/>
              <a:pPr/>
              <a:t>31</a:t>
            </a:fld>
            <a:endParaRPr lang="fr-F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ACBA1F1-DA79-4E54-8B14-F3101E838F57}" type="slidenum">
              <a:rPr lang="fr-FR" smtClean="0"/>
              <a:pPr/>
              <a:t>32</a:t>
            </a:fld>
            <a:endParaRPr lang="fr-F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ACBA1F1-DA79-4E54-8B14-F3101E838F57}" type="slidenum">
              <a:rPr lang="fr-FR" smtClean="0"/>
              <a:pPr/>
              <a:t>33</a:t>
            </a:fld>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100" dirty="0" smtClean="0"/>
              <a:t>And </a:t>
            </a:r>
            <a:r>
              <a:rPr lang="fr-FR" sz="1100" dirty="0" err="1" smtClean="0"/>
              <a:t>you</a:t>
            </a:r>
            <a:r>
              <a:rPr lang="fr-FR" sz="1100" dirty="0" smtClean="0"/>
              <a:t> </a:t>
            </a:r>
            <a:r>
              <a:rPr lang="fr-FR" sz="1100" dirty="0" err="1" smtClean="0"/>
              <a:t>remember</a:t>
            </a:r>
            <a:r>
              <a:rPr lang="fr-FR" sz="1100" dirty="0" smtClean="0"/>
              <a:t> for </a:t>
            </a:r>
            <a:r>
              <a:rPr lang="fr-FR" sz="1100" dirty="0" err="1" smtClean="0"/>
              <a:t>those</a:t>
            </a:r>
            <a:r>
              <a:rPr lang="fr-FR" sz="1100" dirty="0" smtClean="0"/>
              <a:t> </a:t>
            </a:r>
            <a:r>
              <a:rPr lang="fr-FR" sz="1100" dirty="0" err="1" smtClean="0"/>
              <a:t>who</a:t>
            </a:r>
            <a:r>
              <a:rPr lang="fr-FR" sz="1100" dirty="0" smtClean="0"/>
              <a:t> </a:t>
            </a:r>
            <a:r>
              <a:rPr lang="fr-FR" sz="1100" dirty="0" err="1" smtClean="0"/>
              <a:t>were</a:t>
            </a:r>
            <a:r>
              <a:rPr lang="fr-FR" sz="1100" dirty="0" smtClean="0"/>
              <a:t> </a:t>
            </a:r>
            <a:r>
              <a:rPr lang="fr-FR" sz="1100" dirty="0" err="1" smtClean="0"/>
              <a:t>at</a:t>
            </a:r>
            <a:r>
              <a:rPr lang="fr-FR" sz="1100" dirty="0" smtClean="0"/>
              <a:t> Evian </a:t>
            </a:r>
            <a:r>
              <a:rPr lang="fr-FR" sz="1100" dirty="0" err="1" smtClean="0"/>
              <a:t>at</a:t>
            </a:r>
            <a:r>
              <a:rPr lang="fr-FR" sz="1100" dirty="0" smtClean="0"/>
              <a:t> the HR convention last </a:t>
            </a:r>
            <a:r>
              <a:rPr lang="fr-FR" sz="1100" dirty="0" err="1" smtClean="0"/>
              <a:t>july</a:t>
            </a:r>
            <a:r>
              <a:rPr lang="fr-FR" sz="1100" dirty="0" smtClean="0"/>
              <a:t>, , </a:t>
            </a:r>
            <a:r>
              <a:rPr lang="fr-FR" sz="1100" dirty="0" err="1" smtClean="0"/>
              <a:t>this</a:t>
            </a:r>
            <a:r>
              <a:rPr lang="fr-FR" sz="1100" dirty="0" smtClean="0"/>
              <a:t> document, </a:t>
            </a:r>
            <a:r>
              <a:rPr lang="fr-FR" sz="1100" dirty="0" err="1" smtClean="0"/>
              <a:t>concerning</a:t>
            </a:r>
            <a:r>
              <a:rPr lang="fr-FR" sz="1100" dirty="0" smtClean="0"/>
              <a:t> the new HR</a:t>
            </a:r>
            <a:r>
              <a:rPr lang="fr-FR" sz="1100" baseline="0" dirty="0" smtClean="0"/>
              <a:t> vision,</a:t>
            </a:r>
            <a:r>
              <a:rPr lang="fr-FR" sz="1100" dirty="0" smtClean="0"/>
              <a:t> </a:t>
            </a:r>
            <a:r>
              <a:rPr lang="fr-FR" sz="1100" dirty="0" err="1" smtClean="0"/>
              <a:t>was</a:t>
            </a:r>
            <a:r>
              <a:rPr lang="fr-FR" sz="1100" dirty="0" smtClean="0"/>
              <a:t> </a:t>
            </a:r>
            <a:r>
              <a:rPr lang="fr-FR" sz="1100" dirty="0" err="1" smtClean="0"/>
              <a:t>displayed</a:t>
            </a:r>
            <a:r>
              <a:rPr lang="fr-FR" sz="1100"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1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sz="1100" dirty="0" smtClean="0"/>
              <a:t>….and Danone Connections </a:t>
            </a:r>
            <a:r>
              <a:rPr lang="fr-FR" sz="1100" dirty="0" err="1" smtClean="0"/>
              <a:t>was</a:t>
            </a:r>
            <a:r>
              <a:rPr lang="fr-FR" sz="1100" dirty="0" smtClean="0"/>
              <a:t> </a:t>
            </a:r>
            <a:r>
              <a:rPr lang="fr-FR" sz="1100" dirty="0" err="1" smtClean="0"/>
              <a:t>selected</a:t>
            </a:r>
            <a:r>
              <a:rPr lang="fr-FR" sz="1100" dirty="0" smtClean="0"/>
              <a:t> in the </a:t>
            </a:r>
            <a:r>
              <a:rPr lang="fr-FR" sz="1100" dirty="0" err="1" smtClean="0"/>
              <a:t>market</a:t>
            </a:r>
            <a:r>
              <a:rPr lang="fr-FR" sz="1100" dirty="0" smtClean="0"/>
              <a:t> places as a best practice to engage all </a:t>
            </a:r>
            <a:r>
              <a:rPr lang="fr-FR" sz="1100" dirty="0" err="1" smtClean="0"/>
              <a:t>Danoners</a:t>
            </a:r>
            <a:r>
              <a:rPr lang="fr-FR" sz="1100" dirty="0" smtClean="0"/>
              <a:t> and to </a:t>
            </a:r>
            <a:r>
              <a:rPr lang="fr-FR" sz="1100" dirty="0" err="1" smtClean="0"/>
              <a:t>align</a:t>
            </a:r>
            <a:r>
              <a:rPr lang="fr-FR" sz="1100" dirty="0" smtClean="0"/>
              <a:t> </a:t>
            </a:r>
            <a:r>
              <a:rPr lang="fr-FR" sz="1100" dirty="0" err="1" smtClean="0"/>
              <a:t>them</a:t>
            </a:r>
            <a:r>
              <a:rPr lang="fr-FR" sz="1100" dirty="0" smtClean="0"/>
              <a:t> on the </a:t>
            </a:r>
            <a:r>
              <a:rPr lang="fr-FR" sz="1100" dirty="0" err="1" smtClean="0"/>
              <a:t>strategy</a:t>
            </a:r>
            <a:r>
              <a:rPr lang="fr-FR" sz="1100" dirty="0" smtClean="0"/>
              <a:t> of </a:t>
            </a:r>
            <a:r>
              <a:rPr lang="fr-FR" sz="1100" dirty="0" err="1" smtClean="0"/>
              <a:t>their</a:t>
            </a:r>
            <a:r>
              <a:rPr lang="fr-FR" sz="1100" dirty="0" smtClean="0"/>
              <a:t> CBU.</a:t>
            </a:r>
          </a:p>
          <a:p>
            <a:endParaRPr lang="fr-FR" sz="1100" dirty="0"/>
          </a:p>
        </p:txBody>
      </p:sp>
      <p:sp>
        <p:nvSpPr>
          <p:cNvPr id="4" name="Espace réservé du numéro de diapositive 3"/>
          <p:cNvSpPr>
            <a:spLocks noGrp="1"/>
          </p:cNvSpPr>
          <p:nvPr>
            <p:ph type="sldNum" sz="quarter" idx="10"/>
          </p:nvPr>
        </p:nvSpPr>
        <p:spPr/>
        <p:txBody>
          <a:bodyPr/>
          <a:lstStyle/>
          <a:p>
            <a:fld id="{1ACBA1F1-DA79-4E54-8B14-F3101E838F57}" type="slidenum">
              <a:rPr lang="fr-FR" smtClean="0"/>
              <a:pPr/>
              <a:t>5</a:t>
            </a:fld>
            <a:endParaRPr lang="fr-F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ACBA1F1-DA79-4E54-8B14-F3101E838F57}" type="slidenum">
              <a:rPr lang="fr-FR" smtClean="0"/>
              <a:pPr/>
              <a:t>34</a:t>
            </a:fld>
            <a:endParaRPr lang="fr-F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eaLnBrk="1" hangingPunct="1">
              <a:spcBef>
                <a:spcPct val="0"/>
              </a:spcBef>
            </a:pPr>
            <a:r>
              <a:rPr lang="en-GB" sz="1400" b="1" dirty="0" smtClean="0">
                <a:solidFill>
                  <a:srgbClr val="FF0000"/>
                </a:solidFill>
                <a:latin typeface="Arial" pitchFamily="34" charset="0"/>
                <a:ea typeface="ＭＳ Ｐゴシック" pitchFamily="48" charset="-128"/>
              </a:rPr>
              <a:t>Earlier Christophe showed you the toolkit aimed at helping your team leaders communicate.</a:t>
            </a:r>
          </a:p>
          <a:p>
            <a:pPr eaLnBrk="1" hangingPunct="1">
              <a:spcBef>
                <a:spcPct val="0"/>
              </a:spcBef>
            </a:pPr>
            <a:endParaRPr lang="en-US" dirty="0" smtClean="0">
              <a:latin typeface="Arial" pitchFamily="34" charset="0"/>
              <a:ea typeface="ＭＳ Ｐゴシック" pitchFamily="48" charset="-128"/>
            </a:endParaRPr>
          </a:p>
          <a:p>
            <a:pPr eaLnBrk="1" hangingPunct="1">
              <a:spcBef>
                <a:spcPct val="0"/>
              </a:spcBef>
            </a:pPr>
            <a:r>
              <a:rPr lang="en-US" dirty="0" smtClean="0">
                <a:latin typeface="Arial" pitchFamily="34" charset="0"/>
                <a:ea typeface="ＭＳ Ｐゴシック" pitchFamily="48" charset="-128"/>
              </a:rPr>
              <a:t>But among all the tools designed we wanted now to focus on the main support your team leaders will rely on every month to animate their Live Session : the communication kit.</a:t>
            </a:r>
          </a:p>
          <a:p>
            <a:pPr eaLnBrk="1" hangingPunct="1">
              <a:spcBef>
                <a:spcPct val="0"/>
              </a:spcBef>
            </a:pPr>
            <a:endParaRPr lang="en-US" dirty="0" smtClean="0">
              <a:latin typeface="Arial" pitchFamily="34" charset="0"/>
              <a:ea typeface="ＭＳ Ｐゴシック" pitchFamily="48" charset="-128"/>
            </a:endParaRPr>
          </a:p>
          <a:p>
            <a:pPr eaLnBrk="1" hangingPunct="1">
              <a:spcBef>
                <a:spcPct val="0"/>
              </a:spcBef>
            </a:pPr>
            <a:r>
              <a:rPr lang="en-US" dirty="0" smtClean="0">
                <a:latin typeface="Arial" pitchFamily="34" charset="0"/>
                <a:ea typeface="ＭＳ Ｐゴシック" pitchFamily="48" charset="-128"/>
              </a:rPr>
              <a:t>This is the document that YOU will provide to your team leaders. </a:t>
            </a:r>
          </a:p>
          <a:p>
            <a:pPr eaLnBrk="1" hangingPunct="1">
              <a:spcBef>
                <a:spcPct val="0"/>
              </a:spcBef>
            </a:pPr>
            <a:endParaRPr lang="en-US" dirty="0" smtClean="0">
              <a:latin typeface="Arial" pitchFamily="34" charset="0"/>
              <a:ea typeface="ＭＳ Ｐゴシック" pitchFamily="48" charset="-128"/>
            </a:endParaRPr>
          </a:p>
          <a:p>
            <a:pPr eaLnBrk="1" hangingPunct="1">
              <a:spcBef>
                <a:spcPct val="0"/>
              </a:spcBef>
            </a:pPr>
            <a:r>
              <a:rPr lang="en-US" dirty="0" smtClean="0">
                <a:latin typeface="Arial" pitchFamily="34" charset="0"/>
                <a:ea typeface="ＭＳ Ｐゴシック" pitchFamily="48" charset="-128"/>
              </a:rPr>
              <a:t>So what is the Communication kit and what does it consist in?</a:t>
            </a:r>
          </a:p>
          <a:p>
            <a:endParaRPr lang="fr-FR" dirty="0"/>
          </a:p>
        </p:txBody>
      </p:sp>
      <p:sp>
        <p:nvSpPr>
          <p:cNvPr id="4" name="Espace réservé du numéro de diapositive 3"/>
          <p:cNvSpPr>
            <a:spLocks noGrp="1"/>
          </p:cNvSpPr>
          <p:nvPr>
            <p:ph type="sldNum" sz="quarter" idx="10"/>
          </p:nvPr>
        </p:nvSpPr>
        <p:spPr/>
        <p:txBody>
          <a:bodyPr/>
          <a:lstStyle/>
          <a:p>
            <a:fld id="{1ACBA1F1-DA79-4E54-8B14-F3101E838F57}" type="slidenum">
              <a:rPr lang="fr-FR" smtClean="0"/>
              <a:pPr/>
              <a:t>35</a:t>
            </a:fld>
            <a:endParaRPr lang="fr-F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lnSpcReduction="10000"/>
          </a:bodyPr>
          <a:lstStyle/>
          <a:p>
            <a:pPr eaLnBrk="1" hangingPunct="1">
              <a:spcBef>
                <a:spcPct val="0"/>
              </a:spcBef>
            </a:pPr>
            <a:r>
              <a:rPr lang="en-GB" sz="1400" b="1" dirty="0" smtClean="0">
                <a:solidFill>
                  <a:srgbClr val="FF0000"/>
                </a:solidFill>
                <a:latin typeface="Arial" pitchFamily="34" charset="0"/>
                <a:ea typeface="ＭＳ Ｐゴシック" pitchFamily="48" charset="-128"/>
              </a:rPr>
              <a:t>-HOW TO CHANGE?-</a:t>
            </a:r>
            <a:endParaRPr lang="en-GB" b="1" dirty="0" smtClean="0">
              <a:solidFill>
                <a:srgbClr val="FF0000"/>
              </a:solidFill>
              <a:latin typeface="Arial" pitchFamily="34" charset="0"/>
              <a:ea typeface="ＭＳ Ｐゴシック" pitchFamily="48" charset="-128"/>
            </a:endParaRPr>
          </a:p>
          <a:p>
            <a:pPr eaLnBrk="1" hangingPunct="1">
              <a:spcBef>
                <a:spcPct val="0"/>
              </a:spcBef>
            </a:pPr>
            <a:r>
              <a:rPr lang="en-GB" b="1" dirty="0" smtClean="0">
                <a:solidFill>
                  <a:srgbClr val="FF0000"/>
                </a:solidFill>
                <a:latin typeface="Arial" pitchFamily="34" charset="0"/>
                <a:ea typeface="ＭＳ Ｐゴシック" pitchFamily="48" charset="-128"/>
              </a:rPr>
              <a:t>[1-</a:t>
            </a:r>
            <a:r>
              <a:rPr lang="en-US" b="1" dirty="0" smtClean="0">
                <a:solidFill>
                  <a:srgbClr val="FF0000"/>
                </a:solidFill>
                <a:latin typeface="Arial" pitchFamily="34" charset="0"/>
                <a:ea typeface="ＭＳ Ｐゴシック" pitchFamily="48" charset="-128"/>
              </a:rPr>
              <a:t>Choose in advance the Tip you’d like to present</a:t>
            </a:r>
            <a:r>
              <a:rPr lang="en-GB" b="1" dirty="0" smtClean="0">
                <a:solidFill>
                  <a:srgbClr val="FF0000"/>
                </a:solidFill>
                <a:latin typeface="Arial" pitchFamily="34" charset="0"/>
                <a:ea typeface="ＭＳ Ｐゴシック" pitchFamily="48" charset="-128"/>
              </a:rPr>
              <a:t>]</a:t>
            </a:r>
            <a:endParaRPr lang="en-US" b="1" dirty="0" smtClean="0">
              <a:solidFill>
                <a:srgbClr val="FF0000"/>
              </a:solidFill>
              <a:latin typeface="Arial" pitchFamily="34" charset="0"/>
              <a:ea typeface="ＭＳ Ｐゴシック" pitchFamily="48" charset="-128"/>
            </a:endParaRPr>
          </a:p>
          <a:p>
            <a:pPr eaLnBrk="1" hangingPunct="1">
              <a:spcBef>
                <a:spcPct val="0"/>
              </a:spcBef>
            </a:pPr>
            <a:endParaRPr lang="en-US" dirty="0" smtClean="0">
              <a:latin typeface="Arial" pitchFamily="34" charset="0"/>
              <a:ea typeface="ＭＳ Ｐゴシック" pitchFamily="48" charset="-128"/>
            </a:endParaRPr>
          </a:p>
          <a:p>
            <a:pPr eaLnBrk="1" hangingPunct="1">
              <a:spcBef>
                <a:spcPct val="0"/>
              </a:spcBef>
            </a:pPr>
            <a:r>
              <a:rPr lang="en-GB" b="1" dirty="0" smtClean="0">
                <a:solidFill>
                  <a:srgbClr val="FF0000"/>
                </a:solidFill>
                <a:latin typeface="Arial" pitchFamily="34" charset="0"/>
                <a:ea typeface="ＭＳ Ｐゴシック" pitchFamily="48" charset="-128"/>
              </a:rPr>
              <a:t>[2-</a:t>
            </a:r>
            <a:r>
              <a:rPr lang="en-US" b="1" dirty="0" smtClean="0">
                <a:solidFill>
                  <a:srgbClr val="FF0000"/>
                </a:solidFill>
                <a:latin typeface="Arial" pitchFamily="34" charset="0"/>
                <a:ea typeface="ＭＳ Ｐゴシック" pitchFamily="48" charset="-128"/>
              </a:rPr>
              <a:t>Have one in your hands when you talk, show it while you talk / Prepare several copies of several cards to be distributed with the coming exercise</a:t>
            </a:r>
            <a:r>
              <a:rPr lang="en-GB" b="1" dirty="0" smtClean="0">
                <a:solidFill>
                  <a:srgbClr val="FF0000"/>
                </a:solidFill>
                <a:latin typeface="Arial" pitchFamily="34" charset="0"/>
                <a:ea typeface="ＭＳ Ｐゴシック" pitchFamily="48" charset="-128"/>
              </a:rPr>
              <a:t>]</a:t>
            </a:r>
            <a:endParaRPr lang="en-US" b="1" dirty="0" smtClean="0">
              <a:solidFill>
                <a:srgbClr val="FF0000"/>
              </a:solidFill>
              <a:latin typeface="Arial" pitchFamily="34" charset="0"/>
              <a:ea typeface="ＭＳ Ｐゴシック" pitchFamily="48" charset="-128"/>
            </a:endParaRPr>
          </a:p>
          <a:p>
            <a:pPr eaLnBrk="1" hangingPunct="1">
              <a:spcBef>
                <a:spcPct val="0"/>
              </a:spcBef>
            </a:pPr>
            <a:endParaRPr lang="en-US" dirty="0" smtClean="0">
              <a:latin typeface="Arial" pitchFamily="34" charset="0"/>
              <a:ea typeface="ＭＳ Ｐゴシック" pitchFamily="48" charset="-128"/>
            </a:endParaRPr>
          </a:p>
          <a:p>
            <a:pPr eaLnBrk="1" hangingPunct="1">
              <a:spcBef>
                <a:spcPct val="0"/>
              </a:spcBef>
            </a:pPr>
            <a:r>
              <a:rPr lang="en-US" dirty="0" smtClean="0">
                <a:latin typeface="Arial" pitchFamily="34" charset="0"/>
                <a:ea typeface="ＭＳ Ｐゴシック" pitchFamily="48" charset="-128"/>
              </a:rPr>
              <a:t>This document, that we call a ‘Tip’ is a card that will be openly available to all, and to all </a:t>
            </a:r>
            <a:r>
              <a:rPr lang="en-US" dirty="0" err="1" smtClean="0">
                <a:latin typeface="Arial" pitchFamily="34" charset="0"/>
                <a:ea typeface="ＭＳ Ｐゴシック" pitchFamily="48" charset="-128"/>
              </a:rPr>
              <a:t>Danoners</a:t>
            </a:r>
            <a:r>
              <a:rPr lang="en-US" dirty="0" smtClean="0">
                <a:latin typeface="Arial" pitchFamily="34" charset="0"/>
                <a:ea typeface="ＭＳ Ｐゴシック" pitchFamily="48" charset="-128"/>
              </a:rPr>
              <a:t> at public spaces inside Danone, like canteen, etc …</a:t>
            </a:r>
          </a:p>
          <a:p>
            <a:pPr eaLnBrk="1" hangingPunct="1">
              <a:spcBef>
                <a:spcPct val="0"/>
              </a:spcBef>
            </a:pPr>
            <a:r>
              <a:rPr lang="en-US" dirty="0" smtClean="0">
                <a:latin typeface="Arial" pitchFamily="34" charset="0"/>
                <a:ea typeface="ＭＳ Ｐゴシック" pitchFamily="48" charset="-128"/>
              </a:rPr>
              <a:t>It is a viral, mass market product.</a:t>
            </a:r>
          </a:p>
          <a:p>
            <a:pPr eaLnBrk="1" hangingPunct="1">
              <a:spcBef>
                <a:spcPct val="0"/>
              </a:spcBef>
            </a:pPr>
            <a:endParaRPr lang="en-US" dirty="0" smtClean="0">
              <a:latin typeface="Arial" pitchFamily="34" charset="0"/>
              <a:ea typeface="ＭＳ Ｐゴシック" pitchFamily="48" charset="-128"/>
            </a:endParaRPr>
          </a:p>
          <a:p>
            <a:pPr eaLnBrk="1" hangingPunct="1">
              <a:spcBef>
                <a:spcPct val="0"/>
              </a:spcBef>
            </a:pPr>
            <a:r>
              <a:rPr lang="en-US" dirty="0" smtClean="0">
                <a:latin typeface="Arial" pitchFamily="34" charset="0"/>
                <a:ea typeface="ＭＳ Ｐゴシック" pitchFamily="48" charset="-128"/>
              </a:rPr>
              <a:t>Each of them gives, with humor, a simple lesson about how to improve individual communication…</a:t>
            </a:r>
          </a:p>
          <a:p>
            <a:pPr eaLnBrk="1" hangingPunct="1">
              <a:spcBef>
                <a:spcPct val="0"/>
              </a:spcBef>
            </a:pPr>
            <a:r>
              <a:rPr lang="en-US" dirty="0" smtClean="0">
                <a:latin typeface="Arial" pitchFamily="34" charset="0"/>
                <a:ea typeface="ＭＳ Ｐゴシック" pitchFamily="48" charset="-128"/>
              </a:rPr>
              <a:t>They can be used to give a funny feedback, or be sent to a colleague, etc…</a:t>
            </a:r>
          </a:p>
          <a:p>
            <a:pPr eaLnBrk="1" hangingPunct="1">
              <a:spcBef>
                <a:spcPct val="0"/>
              </a:spcBef>
            </a:pPr>
            <a:endParaRPr lang="en-US" dirty="0" smtClean="0">
              <a:latin typeface="Arial" pitchFamily="34" charset="0"/>
              <a:ea typeface="ＭＳ Ｐゴシック" pitchFamily="48" charset="-128"/>
            </a:endParaRPr>
          </a:p>
          <a:p>
            <a:pPr eaLnBrk="1" hangingPunct="1">
              <a:spcBef>
                <a:spcPct val="0"/>
              </a:spcBef>
            </a:pPr>
            <a:r>
              <a:rPr lang="en-US" dirty="0" smtClean="0">
                <a:latin typeface="Arial" pitchFamily="34" charset="0"/>
                <a:ea typeface="ＭＳ Ｐゴシック" pitchFamily="48" charset="-128"/>
              </a:rPr>
              <a:t>Let’s explore one into detail …. </a:t>
            </a:r>
          </a:p>
          <a:p>
            <a:pPr eaLnBrk="1" hangingPunct="1">
              <a:spcBef>
                <a:spcPct val="0"/>
              </a:spcBef>
            </a:pPr>
            <a:endParaRPr lang="en-US" dirty="0" smtClean="0">
              <a:latin typeface="Arial" pitchFamily="34" charset="0"/>
              <a:ea typeface="ＭＳ Ｐゴシック" pitchFamily="48" charset="-128"/>
            </a:endParaRPr>
          </a:p>
          <a:p>
            <a:pPr eaLnBrk="1" hangingPunct="1">
              <a:spcBef>
                <a:spcPct val="0"/>
              </a:spcBef>
            </a:pPr>
            <a:r>
              <a:rPr lang="en-GB" b="1" dirty="0" smtClean="0">
                <a:solidFill>
                  <a:srgbClr val="FF0000"/>
                </a:solidFill>
                <a:latin typeface="Arial" pitchFamily="34" charset="0"/>
                <a:ea typeface="ＭＳ Ｐゴシック" pitchFamily="48" charset="-128"/>
              </a:rPr>
              <a:t>[3-</a:t>
            </a:r>
            <a:r>
              <a:rPr lang="en-US" b="1" dirty="0" smtClean="0">
                <a:solidFill>
                  <a:srgbClr val="FF0000"/>
                </a:solidFill>
                <a:latin typeface="Arial" pitchFamily="34" charset="0"/>
                <a:ea typeface="ＭＳ Ｐゴシック" pitchFamily="48" charset="-128"/>
              </a:rPr>
              <a:t>Read the front of the Tip (the catchy phrase) and then give complementary information by reading the quotation or statistic written on the back</a:t>
            </a:r>
            <a:r>
              <a:rPr lang="en-GB" b="1" dirty="0" smtClean="0">
                <a:solidFill>
                  <a:srgbClr val="FF0000"/>
                </a:solidFill>
                <a:latin typeface="Arial" pitchFamily="34" charset="0"/>
                <a:ea typeface="ＭＳ Ｐゴシック" pitchFamily="48" charset="-128"/>
              </a:rPr>
              <a:t>]</a:t>
            </a:r>
          </a:p>
          <a:p>
            <a:pPr eaLnBrk="1" hangingPunct="1">
              <a:spcBef>
                <a:spcPct val="0"/>
              </a:spcBef>
            </a:pPr>
            <a:endParaRPr lang="en-GB" b="1" dirty="0" smtClean="0">
              <a:solidFill>
                <a:srgbClr val="FF0000"/>
              </a:solidFill>
              <a:latin typeface="Arial" pitchFamily="34" charset="0"/>
              <a:ea typeface="ＭＳ Ｐゴシック" pitchFamily="48" charset="-128"/>
            </a:endParaRPr>
          </a:p>
          <a:p>
            <a:pPr eaLnBrk="1" hangingPunct="1">
              <a:spcBef>
                <a:spcPct val="0"/>
              </a:spcBef>
            </a:pPr>
            <a:r>
              <a:rPr lang="en-GB" b="1" dirty="0" smtClean="0">
                <a:solidFill>
                  <a:srgbClr val="FF0000"/>
                </a:solidFill>
                <a:latin typeface="Arial" pitchFamily="34" charset="0"/>
                <a:ea typeface="ＭＳ Ｐゴシック" pitchFamily="48" charset="-128"/>
              </a:rPr>
              <a:t>[4-Print some blank tips in a bigger format (ideally A3) and distribute one per person. Give them markers and make them create their own tip; afterwards, read them all aloud] </a:t>
            </a:r>
          </a:p>
          <a:p>
            <a:pPr eaLnBrk="1" hangingPunct="1">
              <a:spcBef>
                <a:spcPct val="0"/>
              </a:spcBef>
            </a:pPr>
            <a:endParaRPr lang="en-US" b="1" dirty="0" smtClean="0">
              <a:solidFill>
                <a:srgbClr val="FF0000"/>
              </a:solidFill>
              <a:latin typeface="Arial" pitchFamily="34" charset="0"/>
              <a:ea typeface="ＭＳ Ｐゴシック" pitchFamily="48" charset="-128"/>
            </a:endParaRPr>
          </a:p>
          <a:p>
            <a:pPr eaLnBrk="1" hangingPunct="1">
              <a:spcBef>
                <a:spcPct val="0"/>
              </a:spcBef>
            </a:pPr>
            <a:endParaRPr lang="fr-FR" b="1" dirty="0" smtClean="0">
              <a:latin typeface="Arial" pitchFamily="34" charset="0"/>
              <a:ea typeface="ＭＳ Ｐゴシック" pitchFamily="48" charset="-128"/>
            </a:endParaRPr>
          </a:p>
          <a:p>
            <a:endParaRPr lang="fr-FR" dirty="0"/>
          </a:p>
        </p:txBody>
      </p:sp>
      <p:sp>
        <p:nvSpPr>
          <p:cNvPr id="4" name="Espace réservé du numéro de diapositive 3"/>
          <p:cNvSpPr>
            <a:spLocks noGrp="1"/>
          </p:cNvSpPr>
          <p:nvPr>
            <p:ph type="sldNum" sz="quarter" idx="10"/>
          </p:nvPr>
        </p:nvSpPr>
        <p:spPr/>
        <p:txBody>
          <a:bodyPr/>
          <a:lstStyle/>
          <a:p>
            <a:fld id="{1ACBA1F1-DA79-4E54-8B14-F3101E838F57}" type="slidenum">
              <a:rPr lang="fr-FR" smtClean="0"/>
              <a:pPr/>
              <a:t>36</a:t>
            </a:fld>
            <a:endParaRPr lang="fr-F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eaLnBrk="1" hangingPunct="1">
              <a:spcBef>
                <a:spcPct val="0"/>
              </a:spcBef>
            </a:pPr>
            <a:r>
              <a:rPr lang="en-GB" sz="1400" b="1" dirty="0" smtClean="0">
                <a:solidFill>
                  <a:srgbClr val="FF0000"/>
                </a:solidFill>
                <a:latin typeface="Arial" pitchFamily="34" charset="0"/>
                <a:ea typeface="ＭＳ Ｐゴシック" pitchFamily="48" charset="-128"/>
              </a:rPr>
              <a:t>-HOW TO CHANGE?-</a:t>
            </a:r>
            <a:endParaRPr lang="en-GB" b="1" dirty="0" smtClean="0">
              <a:solidFill>
                <a:srgbClr val="FF0000"/>
              </a:solidFill>
              <a:latin typeface="Arial" pitchFamily="34" charset="0"/>
              <a:ea typeface="ＭＳ Ｐゴシック" pitchFamily="48" charset="-128"/>
            </a:endParaRPr>
          </a:p>
          <a:p>
            <a:pPr eaLnBrk="1" hangingPunct="1">
              <a:spcBef>
                <a:spcPct val="0"/>
              </a:spcBef>
            </a:pPr>
            <a:r>
              <a:rPr lang="en-GB" b="1" dirty="0" smtClean="0">
                <a:solidFill>
                  <a:srgbClr val="FF0000"/>
                </a:solidFill>
                <a:latin typeface="Arial" pitchFamily="34" charset="0"/>
                <a:ea typeface="ＭＳ Ｐゴシック" pitchFamily="48" charset="-128"/>
              </a:rPr>
              <a:t>[1-</a:t>
            </a:r>
            <a:r>
              <a:rPr lang="en-US" b="1" dirty="0" smtClean="0">
                <a:solidFill>
                  <a:srgbClr val="FF0000"/>
                </a:solidFill>
                <a:latin typeface="Arial" pitchFamily="34" charset="0"/>
                <a:ea typeface="ＭＳ Ｐゴシック" pitchFamily="48" charset="-128"/>
              </a:rPr>
              <a:t>Choose in advance the Tool you’d like to present</a:t>
            </a:r>
            <a:r>
              <a:rPr lang="en-GB" b="1" dirty="0" smtClean="0">
                <a:solidFill>
                  <a:srgbClr val="FF0000"/>
                </a:solidFill>
                <a:latin typeface="Arial" pitchFamily="34" charset="0"/>
                <a:ea typeface="ＭＳ Ｐゴシック" pitchFamily="48" charset="-128"/>
              </a:rPr>
              <a:t>]</a:t>
            </a:r>
            <a:endParaRPr lang="en-US" b="1" dirty="0" smtClean="0">
              <a:solidFill>
                <a:srgbClr val="FF0000"/>
              </a:solidFill>
              <a:latin typeface="Arial" pitchFamily="34" charset="0"/>
              <a:ea typeface="ＭＳ Ｐゴシック" pitchFamily="48" charset="-128"/>
            </a:endParaRPr>
          </a:p>
          <a:p>
            <a:pPr eaLnBrk="1" hangingPunct="1">
              <a:spcBef>
                <a:spcPct val="0"/>
              </a:spcBef>
            </a:pPr>
            <a:endParaRPr lang="en-US" dirty="0" smtClean="0">
              <a:latin typeface="Arial" pitchFamily="34" charset="0"/>
              <a:ea typeface="ＭＳ Ｐゴシック" pitchFamily="48" charset="-128"/>
            </a:endParaRPr>
          </a:p>
          <a:p>
            <a:pPr eaLnBrk="1" hangingPunct="1">
              <a:spcBef>
                <a:spcPct val="0"/>
              </a:spcBef>
            </a:pPr>
            <a:r>
              <a:rPr lang="en-GB" b="1" dirty="0" smtClean="0">
                <a:solidFill>
                  <a:srgbClr val="FF0000"/>
                </a:solidFill>
                <a:latin typeface="Arial" pitchFamily="34" charset="0"/>
                <a:ea typeface="ＭＳ Ｐゴシック" pitchFamily="48" charset="-128"/>
              </a:rPr>
              <a:t>[2-</a:t>
            </a:r>
            <a:r>
              <a:rPr lang="en-US" b="1" dirty="0" smtClean="0">
                <a:solidFill>
                  <a:srgbClr val="FF0000"/>
                </a:solidFill>
                <a:latin typeface="Arial" pitchFamily="34" charset="0"/>
                <a:ea typeface="ＭＳ Ｐゴシック" pitchFamily="48" charset="-128"/>
              </a:rPr>
              <a:t>Have one in your hands when you talk, show it while you talk. Prepare several copies to be distributed with the coming exercise</a:t>
            </a:r>
            <a:r>
              <a:rPr lang="en-GB" b="1" dirty="0" smtClean="0">
                <a:solidFill>
                  <a:srgbClr val="FF0000"/>
                </a:solidFill>
                <a:latin typeface="Arial" pitchFamily="34" charset="0"/>
                <a:ea typeface="ＭＳ Ｐゴシック" pitchFamily="48" charset="-128"/>
              </a:rPr>
              <a:t>]</a:t>
            </a:r>
            <a:endParaRPr lang="en-US" b="1" dirty="0" smtClean="0">
              <a:solidFill>
                <a:srgbClr val="FF0000"/>
              </a:solidFill>
              <a:latin typeface="Arial" pitchFamily="34" charset="0"/>
              <a:ea typeface="ＭＳ Ｐゴシック" pitchFamily="48" charset="-128"/>
            </a:endParaRPr>
          </a:p>
          <a:p>
            <a:pPr eaLnBrk="1" hangingPunct="1">
              <a:spcBef>
                <a:spcPct val="0"/>
              </a:spcBef>
            </a:pPr>
            <a:endParaRPr lang="en-US" dirty="0" smtClean="0">
              <a:latin typeface="Arial" pitchFamily="34" charset="0"/>
              <a:ea typeface="ＭＳ Ｐゴシック" pitchFamily="48" charset="-128"/>
            </a:endParaRPr>
          </a:p>
          <a:p>
            <a:pPr eaLnBrk="1" hangingPunct="1">
              <a:spcBef>
                <a:spcPct val="0"/>
              </a:spcBef>
            </a:pPr>
            <a:r>
              <a:rPr lang="en-US" dirty="0" smtClean="0">
                <a:latin typeface="Arial" pitchFamily="34" charset="0"/>
                <a:ea typeface="ＭＳ Ｐゴシック" pitchFamily="48" charset="-128"/>
              </a:rPr>
              <a:t>This document, that we call a ‘Tool’ is proposed for deeper self learning on a more sophisticated communication topic.   </a:t>
            </a:r>
          </a:p>
          <a:p>
            <a:pPr eaLnBrk="1" hangingPunct="1">
              <a:spcBef>
                <a:spcPct val="0"/>
              </a:spcBef>
            </a:pPr>
            <a:endParaRPr lang="en-US" dirty="0" smtClean="0">
              <a:latin typeface="Arial" pitchFamily="34" charset="0"/>
              <a:ea typeface="ＭＳ Ｐゴシック" pitchFamily="48" charset="-128"/>
            </a:endParaRPr>
          </a:p>
          <a:p>
            <a:pPr eaLnBrk="1" hangingPunct="1">
              <a:spcBef>
                <a:spcPct val="0"/>
              </a:spcBef>
            </a:pPr>
            <a:r>
              <a:rPr lang="en-US" dirty="0" smtClean="0">
                <a:latin typeface="Arial" pitchFamily="34" charset="0"/>
                <a:ea typeface="ＭＳ Ｐゴシック" pitchFamily="48" charset="-128"/>
              </a:rPr>
              <a:t>Each of these Tools will be made available to all Team Leaders.</a:t>
            </a:r>
          </a:p>
          <a:p>
            <a:pPr eaLnBrk="1" hangingPunct="1">
              <a:spcBef>
                <a:spcPct val="0"/>
              </a:spcBef>
            </a:pPr>
            <a:endParaRPr lang="en-US" dirty="0" smtClean="0">
              <a:latin typeface="Arial" pitchFamily="34" charset="0"/>
              <a:ea typeface="ＭＳ Ｐゴシック" pitchFamily="48" charset="-128"/>
            </a:endParaRPr>
          </a:p>
          <a:p>
            <a:pPr eaLnBrk="1" hangingPunct="1">
              <a:spcBef>
                <a:spcPct val="0"/>
              </a:spcBef>
            </a:pPr>
            <a:r>
              <a:rPr lang="en-US" dirty="0" smtClean="0">
                <a:latin typeface="Arial" pitchFamily="34" charset="0"/>
                <a:ea typeface="ＭＳ Ｐゴシック" pitchFamily="48" charset="-128"/>
              </a:rPr>
              <a:t>Let’s explore one into detail …. </a:t>
            </a:r>
          </a:p>
          <a:p>
            <a:pPr eaLnBrk="1" hangingPunct="1">
              <a:spcBef>
                <a:spcPct val="0"/>
              </a:spcBef>
            </a:pPr>
            <a:endParaRPr lang="en-US" dirty="0" smtClean="0">
              <a:latin typeface="Arial" pitchFamily="34" charset="0"/>
              <a:ea typeface="ＭＳ Ｐゴシック" pitchFamily="48" charset="-128"/>
            </a:endParaRPr>
          </a:p>
          <a:p>
            <a:pPr eaLnBrk="1" hangingPunct="1">
              <a:spcBef>
                <a:spcPct val="0"/>
              </a:spcBef>
            </a:pPr>
            <a:r>
              <a:rPr lang="en-GB" b="1" dirty="0" smtClean="0">
                <a:solidFill>
                  <a:srgbClr val="FF0000"/>
                </a:solidFill>
                <a:latin typeface="Arial" pitchFamily="34" charset="0"/>
                <a:ea typeface="ＭＳ Ｐゴシック" pitchFamily="48" charset="-128"/>
              </a:rPr>
              <a:t>[3-</a:t>
            </a:r>
            <a:r>
              <a:rPr lang="en-US" b="1" dirty="0" smtClean="0">
                <a:solidFill>
                  <a:srgbClr val="FF0000"/>
                </a:solidFill>
                <a:latin typeface="Arial" pitchFamily="34" charset="0"/>
                <a:ea typeface="ＭＳ Ｐゴシック" pitchFamily="48" charset="-128"/>
              </a:rPr>
              <a:t>Distribute some tools in 2 or 3 teams, give them time to read the tool and then ask them to explain each tool to others</a:t>
            </a:r>
            <a:r>
              <a:rPr lang="en-GB" b="1" dirty="0" smtClean="0">
                <a:solidFill>
                  <a:srgbClr val="FF0000"/>
                </a:solidFill>
                <a:latin typeface="Arial" pitchFamily="34" charset="0"/>
                <a:ea typeface="ＭＳ Ｐゴシック" pitchFamily="48" charset="-128"/>
              </a:rPr>
              <a:t>]</a:t>
            </a:r>
            <a:endParaRPr lang="en-US" b="1" dirty="0" smtClean="0">
              <a:solidFill>
                <a:srgbClr val="FF0000"/>
              </a:solidFill>
              <a:latin typeface="Arial" pitchFamily="34" charset="0"/>
              <a:ea typeface="ＭＳ Ｐゴシック" pitchFamily="48" charset="-128"/>
            </a:endParaRPr>
          </a:p>
          <a:p>
            <a:pPr eaLnBrk="1" hangingPunct="1">
              <a:spcBef>
                <a:spcPct val="0"/>
              </a:spcBef>
            </a:pPr>
            <a:endParaRPr lang="en-US" dirty="0" smtClean="0">
              <a:latin typeface="Arial" pitchFamily="34" charset="0"/>
              <a:ea typeface="ＭＳ Ｐゴシック" pitchFamily="48" charset="-128"/>
            </a:endParaRPr>
          </a:p>
          <a:p>
            <a:pPr eaLnBrk="1" hangingPunct="1">
              <a:spcBef>
                <a:spcPct val="0"/>
              </a:spcBef>
            </a:pPr>
            <a:endParaRPr lang="fr-FR" b="1" dirty="0" smtClean="0">
              <a:latin typeface="Arial" pitchFamily="34" charset="0"/>
              <a:ea typeface="ＭＳ Ｐゴシック" pitchFamily="48" charset="-128"/>
            </a:endParaRPr>
          </a:p>
          <a:p>
            <a:pPr eaLnBrk="1" hangingPunct="1">
              <a:spcBef>
                <a:spcPct val="0"/>
              </a:spcBef>
            </a:pPr>
            <a:endParaRPr lang="en-US" dirty="0" smtClean="0">
              <a:latin typeface="Arial" pitchFamily="34" charset="0"/>
              <a:ea typeface="ＭＳ Ｐゴシック" pitchFamily="48" charset="-128"/>
            </a:endParaRPr>
          </a:p>
          <a:p>
            <a:pPr eaLnBrk="1" hangingPunct="1"/>
            <a:endParaRPr lang="fr-FR" dirty="0" smtClean="0">
              <a:latin typeface="Arial" pitchFamily="34" charset="0"/>
              <a:ea typeface="ＭＳ Ｐゴシック" pitchFamily="48" charset="-128"/>
            </a:endParaRPr>
          </a:p>
        </p:txBody>
      </p:sp>
      <p:sp>
        <p:nvSpPr>
          <p:cNvPr id="4" name="Espace réservé du numéro de diapositive 3"/>
          <p:cNvSpPr>
            <a:spLocks noGrp="1"/>
          </p:cNvSpPr>
          <p:nvPr>
            <p:ph type="sldNum" sz="quarter" idx="10"/>
          </p:nvPr>
        </p:nvSpPr>
        <p:spPr/>
        <p:txBody>
          <a:bodyPr/>
          <a:lstStyle/>
          <a:p>
            <a:fld id="{1ACBA1F1-DA79-4E54-8B14-F3101E838F57}" type="slidenum">
              <a:rPr lang="fr-FR" smtClean="0"/>
              <a:pPr/>
              <a:t>37</a:t>
            </a:fld>
            <a:endParaRPr lang="fr-F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ACBA1F1-DA79-4E54-8B14-F3101E838F57}" type="slidenum">
              <a:rPr lang="fr-FR" smtClean="0"/>
              <a:pPr/>
              <a:t>38</a:t>
            </a:fld>
            <a:endParaRPr lang="fr-F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ACBA1F1-DA79-4E54-8B14-F3101E838F57}" type="slidenum">
              <a:rPr lang="fr-FR" smtClean="0"/>
              <a:pPr/>
              <a:t>39</a:t>
            </a:fld>
            <a:endParaRPr lang="fr-F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ACBA1F1-DA79-4E54-8B14-F3101E838F57}" type="slidenum">
              <a:rPr lang="fr-FR" smtClean="0"/>
              <a:pPr/>
              <a:t>40</a:t>
            </a:fld>
            <a:endParaRPr lang="fr-F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eaLnBrk="1" hangingPunct="1"/>
            <a:r>
              <a:rPr lang="fr-FR" dirty="0" smtClean="0">
                <a:latin typeface="Arial" pitchFamily="34" charset="0"/>
                <a:ea typeface="ＭＳ Ｐゴシック" pitchFamily="48" charset="-128"/>
              </a:rPr>
              <a:t>As I </a:t>
            </a:r>
            <a:r>
              <a:rPr lang="fr-FR" dirty="0" err="1" smtClean="0">
                <a:latin typeface="Arial" pitchFamily="34" charset="0"/>
                <a:ea typeface="ＭＳ Ｐゴシック" pitchFamily="48" charset="-128"/>
              </a:rPr>
              <a:t>told</a:t>
            </a:r>
            <a:r>
              <a:rPr lang="fr-FR" dirty="0" smtClean="0">
                <a:latin typeface="Arial" pitchFamily="34" charset="0"/>
                <a:ea typeface="ＭＳ Ｐゴシック" pitchFamily="48" charset="-128"/>
              </a:rPr>
              <a:t> </a:t>
            </a:r>
            <a:r>
              <a:rPr lang="fr-FR" dirty="0" err="1" smtClean="0">
                <a:latin typeface="Arial" pitchFamily="34" charset="0"/>
                <a:ea typeface="ＭＳ Ｐゴシック" pitchFamily="48" charset="-128"/>
              </a:rPr>
              <a:t>you</a:t>
            </a:r>
            <a:r>
              <a:rPr lang="fr-FR" dirty="0" smtClean="0">
                <a:latin typeface="Arial" pitchFamily="34" charset="0"/>
                <a:ea typeface="ＭＳ Ｐゴシック" pitchFamily="48" charset="-128"/>
              </a:rPr>
              <a:t> </a:t>
            </a:r>
            <a:r>
              <a:rPr lang="fr-FR" dirty="0" err="1" smtClean="0">
                <a:latin typeface="Arial" pitchFamily="34" charset="0"/>
                <a:ea typeface="ＭＳ Ｐゴシック" pitchFamily="48" charset="-128"/>
              </a:rPr>
              <a:t>before</a:t>
            </a:r>
            <a:r>
              <a:rPr lang="fr-FR" dirty="0" smtClean="0">
                <a:latin typeface="Arial" pitchFamily="34" charset="0"/>
                <a:ea typeface="ＭＳ Ｐゴシック" pitchFamily="48" charset="-128"/>
              </a:rPr>
              <a:t>, the </a:t>
            </a:r>
            <a:r>
              <a:rPr lang="fr-FR" dirty="0" err="1" smtClean="0">
                <a:latin typeface="Arial" pitchFamily="34" charset="0"/>
                <a:ea typeface="ＭＳ Ｐゴシック" pitchFamily="48" charset="-128"/>
              </a:rPr>
              <a:t>Communicatoin</a:t>
            </a:r>
            <a:r>
              <a:rPr lang="fr-FR" dirty="0" smtClean="0">
                <a:latin typeface="Arial" pitchFamily="34" charset="0"/>
                <a:ea typeface="ＭＳ Ｐゴシック" pitchFamily="48" charset="-128"/>
              </a:rPr>
              <a:t> Kit </a:t>
            </a:r>
            <a:r>
              <a:rPr lang="fr-FR" dirty="0" err="1" smtClean="0">
                <a:latin typeface="Arial" pitchFamily="34" charset="0"/>
                <a:ea typeface="ＭＳ Ｐゴシック" pitchFamily="48" charset="-128"/>
              </a:rPr>
              <a:t>is</a:t>
            </a:r>
            <a:r>
              <a:rPr lang="fr-FR" dirty="0" smtClean="0">
                <a:latin typeface="Arial" pitchFamily="34" charset="0"/>
                <a:ea typeface="ＭＳ Ｐゴシック" pitchFamily="48" charset="-128"/>
              </a:rPr>
              <a:t> the back </a:t>
            </a:r>
            <a:r>
              <a:rPr lang="fr-FR" dirty="0" err="1" smtClean="0">
                <a:latin typeface="Arial" pitchFamily="34" charset="0"/>
                <a:ea typeface="ＭＳ Ｐゴシック" pitchFamily="48" charset="-128"/>
              </a:rPr>
              <a:t>bone</a:t>
            </a:r>
            <a:r>
              <a:rPr lang="fr-FR" dirty="0" smtClean="0">
                <a:latin typeface="Arial" pitchFamily="34" charset="0"/>
                <a:ea typeface="ＭＳ Ｐゴシック" pitchFamily="48" charset="-128"/>
              </a:rPr>
              <a:t> of the </a:t>
            </a:r>
            <a:r>
              <a:rPr lang="fr-FR" dirty="0" err="1" smtClean="0">
                <a:latin typeface="Arial" pitchFamily="34" charset="0"/>
                <a:ea typeface="ＭＳ Ｐゴシック" pitchFamily="48" charset="-128"/>
              </a:rPr>
              <a:t>process</a:t>
            </a:r>
            <a:r>
              <a:rPr lang="fr-FR" dirty="0" smtClean="0">
                <a:latin typeface="Arial" pitchFamily="34" charset="0"/>
                <a:ea typeface="ＭＳ Ｐゴシック" pitchFamily="48" charset="-128"/>
              </a:rPr>
              <a:t>. </a:t>
            </a:r>
          </a:p>
          <a:p>
            <a:pPr eaLnBrk="1" hangingPunct="1"/>
            <a:r>
              <a:rPr lang="fr-FR" dirty="0" smtClean="0">
                <a:latin typeface="Arial" pitchFamily="34" charset="0"/>
                <a:ea typeface="ＭＳ Ｐゴシック" pitchFamily="48" charset="-128"/>
              </a:rPr>
              <a:t>It </a:t>
            </a:r>
            <a:r>
              <a:rPr lang="fr-FR" dirty="0" err="1" smtClean="0">
                <a:latin typeface="Arial" pitchFamily="34" charset="0"/>
                <a:ea typeface="ＭＳ Ｐゴシック" pitchFamily="48" charset="-128"/>
              </a:rPr>
              <a:t>is</a:t>
            </a:r>
            <a:r>
              <a:rPr lang="fr-FR" dirty="0" smtClean="0">
                <a:latin typeface="Arial" pitchFamily="34" charset="0"/>
                <a:ea typeface="ＭＳ Ｐゴシック" pitchFamily="48" charset="-128"/>
              </a:rPr>
              <a:t> a Powerpoint document, </a:t>
            </a:r>
            <a:r>
              <a:rPr lang="fr-FR" dirty="0" err="1" smtClean="0">
                <a:latin typeface="Arial" pitchFamily="34" charset="0"/>
                <a:ea typeface="ＭＳ Ｐゴシック" pitchFamily="48" charset="-128"/>
              </a:rPr>
              <a:t>summing</a:t>
            </a:r>
            <a:r>
              <a:rPr lang="fr-FR" dirty="0" smtClean="0">
                <a:latin typeface="Arial" pitchFamily="34" charset="0"/>
                <a:ea typeface="ＭＳ Ｐゴシック" pitchFamily="48" charset="-128"/>
              </a:rPr>
              <a:t> up the </a:t>
            </a:r>
            <a:r>
              <a:rPr lang="fr-FR" dirty="0" err="1" smtClean="0">
                <a:latin typeface="Arial" pitchFamily="34" charset="0"/>
                <a:ea typeface="ＭＳ Ｐゴシック" pitchFamily="48" charset="-128"/>
              </a:rPr>
              <a:t>key</a:t>
            </a:r>
            <a:r>
              <a:rPr lang="fr-FR" dirty="0" smtClean="0">
                <a:latin typeface="Arial" pitchFamily="34" charset="0"/>
                <a:ea typeface="ＭＳ Ｐゴシック" pitchFamily="48" charset="-128"/>
              </a:rPr>
              <a:t> messages </a:t>
            </a:r>
            <a:r>
              <a:rPr lang="fr-FR" dirty="0" err="1" smtClean="0">
                <a:latin typeface="Arial" pitchFamily="34" charset="0"/>
                <a:ea typeface="ＭＳ Ｐゴシック" pitchFamily="48" charset="-128"/>
              </a:rPr>
              <a:t>defined</a:t>
            </a:r>
            <a:r>
              <a:rPr lang="fr-FR" dirty="0" smtClean="0">
                <a:latin typeface="Arial" pitchFamily="34" charset="0"/>
                <a:ea typeface="ＭＳ Ｐゴシック" pitchFamily="48" charset="-128"/>
              </a:rPr>
              <a:t> by the CODI. </a:t>
            </a:r>
          </a:p>
          <a:p>
            <a:pPr eaLnBrk="1" hangingPunct="1"/>
            <a:endParaRPr lang="fr-FR" dirty="0" smtClean="0">
              <a:latin typeface="Arial" pitchFamily="34" charset="0"/>
              <a:ea typeface="ＭＳ Ｐゴシック" pitchFamily="48" charset="-128"/>
            </a:endParaRPr>
          </a:p>
          <a:p>
            <a:pPr eaLnBrk="1" hangingPunct="1"/>
            <a:r>
              <a:rPr lang="fr-FR" dirty="0" smtClean="0">
                <a:latin typeface="Arial" pitchFamily="34" charset="0"/>
                <a:ea typeface="ＭＳ Ｐゴシック" pitchFamily="48" charset="-128"/>
              </a:rPr>
              <a:t>It </a:t>
            </a:r>
            <a:r>
              <a:rPr lang="fr-FR" dirty="0" err="1" smtClean="0">
                <a:latin typeface="Arial" pitchFamily="34" charset="0"/>
                <a:ea typeface="ＭＳ Ｐゴシック" pitchFamily="48" charset="-128"/>
              </a:rPr>
              <a:t>is</a:t>
            </a:r>
            <a:r>
              <a:rPr lang="fr-FR" dirty="0" smtClean="0">
                <a:latin typeface="Arial" pitchFamily="34" charset="0"/>
                <a:ea typeface="ＭＳ Ｐゴシック" pitchFamily="48" charset="-128"/>
              </a:rPr>
              <a:t> sent </a:t>
            </a:r>
            <a:r>
              <a:rPr lang="fr-FR" dirty="0" err="1" smtClean="0">
                <a:latin typeface="Arial" pitchFamily="34" charset="0"/>
                <a:ea typeface="ＭＳ Ｐゴシック" pitchFamily="48" charset="-128"/>
              </a:rPr>
              <a:t>every</a:t>
            </a:r>
            <a:r>
              <a:rPr lang="fr-FR" dirty="0" smtClean="0">
                <a:latin typeface="Arial" pitchFamily="34" charset="0"/>
                <a:ea typeface="ＭＳ Ｐゴシック" pitchFamily="48" charset="-128"/>
              </a:rPr>
              <a:t> </a:t>
            </a:r>
            <a:r>
              <a:rPr lang="fr-FR" dirty="0" err="1" smtClean="0">
                <a:latin typeface="Arial" pitchFamily="34" charset="0"/>
                <a:ea typeface="ＭＳ Ｐゴシック" pitchFamily="48" charset="-128"/>
              </a:rPr>
              <a:t>month</a:t>
            </a:r>
            <a:r>
              <a:rPr lang="fr-FR" dirty="0" smtClean="0">
                <a:latin typeface="Arial" pitchFamily="34" charset="0"/>
                <a:ea typeface="ＭＳ Ｐゴシック" pitchFamily="48" charset="-128"/>
              </a:rPr>
              <a:t> to team leaders to help </a:t>
            </a:r>
            <a:r>
              <a:rPr lang="fr-FR" dirty="0" err="1" smtClean="0">
                <a:latin typeface="Arial" pitchFamily="34" charset="0"/>
                <a:ea typeface="ＭＳ Ｐゴシック" pitchFamily="48" charset="-128"/>
              </a:rPr>
              <a:t>them</a:t>
            </a:r>
            <a:r>
              <a:rPr lang="fr-FR" dirty="0" smtClean="0">
                <a:latin typeface="Arial" pitchFamily="34" charset="0"/>
                <a:ea typeface="ＭＳ Ｐゴシック" pitchFamily="48" charset="-128"/>
              </a:rPr>
              <a:t> </a:t>
            </a:r>
            <a:r>
              <a:rPr lang="fr-FR" dirty="0" err="1" smtClean="0">
                <a:latin typeface="Arial" pitchFamily="34" charset="0"/>
                <a:ea typeface="ＭＳ Ｐゴシック" pitchFamily="48" charset="-128"/>
              </a:rPr>
              <a:t>animate</a:t>
            </a:r>
            <a:r>
              <a:rPr lang="fr-FR" dirty="0" smtClean="0">
                <a:latin typeface="Arial" pitchFamily="34" charset="0"/>
                <a:ea typeface="ＭＳ Ｐゴシック" pitchFamily="48" charset="-128"/>
              </a:rPr>
              <a:t> </a:t>
            </a:r>
            <a:r>
              <a:rPr lang="fr-FR" dirty="0" err="1" smtClean="0">
                <a:latin typeface="Arial" pitchFamily="34" charset="0"/>
                <a:ea typeface="ＭＳ Ｐゴシック" pitchFamily="48" charset="-128"/>
              </a:rPr>
              <a:t>their</a:t>
            </a:r>
            <a:r>
              <a:rPr lang="fr-FR" dirty="0" smtClean="0">
                <a:latin typeface="Arial" pitchFamily="34" charset="0"/>
                <a:ea typeface="ＭＳ Ｐゴシック" pitchFamily="48" charset="-128"/>
              </a:rPr>
              <a:t> Live Sessions.</a:t>
            </a:r>
          </a:p>
          <a:p>
            <a:pPr eaLnBrk="1" hangingPunct="1"/>
            <a:endParaRPr lang="fr-FR" dirty="0" smtClean="0">
              <a:latin typeface="Arial" pitchFamily="34" charset="0"/>
              <a:ea typeface="ＭＳ Ｐゴシック" pitchFamily="48" charset="-128"/>
            </a:endParaRPr>
          </a:p>
          <a:p>
            <a:pPr eaLnBrk="1" hangingPunct="1"/>
            <a:r>
              <a:rPr lang="en-GB" sz="900" b="1" dirty="0" smtClean="0">
                <a:latin typeface="Arial" pitchFamily="34" charset="0"/>
                <a:ea typeface="ＭＳ Ｐゴシック" pitchFamily="48" charset="-128"/>
              </a:rPr>
              <a:t>It is aimed at giving Team Leaders key information and confidence when animating Live Sessions</a:t>
            </a:r>
          </a:p>
          <a:p>
            <a:pPr eaLnBrk="1" hangingPunct="1"/>
            <a:endParaRPr lang="fr-FR" b="1" dirty="0" smtClean="0">
              <a:latin typeface="Arial" pitchFamily="34" charset="0"/>
              <a:ea typeface="ＭＳ Ｐゴシック" pitchFamily="48" charset="-128"/>
            </a:endParaRPr>
          </a:p>
          <a:p>
            <a:pPr eaLnBrk="1" hangingPunct="1"/>
            <a:r>
              <a:rPr lang="fr-FR" dirty="0" err="1" smtClean="0">
                <a:latin typeface="Arial" pitchFamily="34" charset="0"/>
                <a:ea typeface="ＭＳ Ｐゴシック" pitchFamily="48" charset="-128"/>
              </a:rPr>
              <a:t>What</a:t>
            </a:r>
            <a:r>
              <a:rPr lang="fr-FR" dirty="0" smtClean="0">
                <a:latin typeface="Arial" pitchFamily="34" charset="0"/>
                <a:ea typeface="ＭＳ Ｐゴシック" pitchFamily="48" charset="-128"/>
              </a:rPr>
              <a:t> </a:t>
            </a:r>
            <a:r>
              <a:rPr lang="fr-FR" dirty="0" err="1" smtClean="0">
                <a:latin typeface="Arial" pitchFamily="34" charset="0"/>
                <a:ea typeface="ＭＳ Ｐゴシック" pitchFamily="48" charset="-128"/>
              </a:rPr>
              <a:t>does</a:t>
            </a:r>
            <a:r>
              <a:rPr lang="fr-FR" dirty="0" smtClean="0">
                <a:latin typeface="Arial" pitchFamily="34" charset="0"/>
                <a:ea typeface="ＭＳ Ｐゴシック" pitchFamily="48" charset="-128"/>
              </a:rPr>
              <a:t>-</a:t>
            </a:r>
            <a:r>
              <a:rPr lang="fr-FR" dirty="0" err="1" smtClean="0">
                <a:latin typeface="Arial" pitchFamily="34" charset="0"/>
                <a:ea typeface="ＭＳ Ｐゴシック" pitchFamily="48" charset="-128"/>
              </a:rPr>
              <a:t>it</a:t>
            </a:r>
            <a:r>
              <a:rPr lang="fr-FR" dirty="0" smtClean="0">
                <a:latin typeface="Arial" pitchFamily="34" charset="0"/>
                <a:ea typeface="ＭＳ Ｐゴシック" pitchFamily="48" charset="-128"/>
              </a:rPr>
              <a:t> look </a:t>
            </a:r>
            <a:r>
              <a:rPr lang="fr-FR" dirty="0" err="1" smtClean="0">
                <a:latin typeface="Arial" pitchFamily="34" charset="0"/>
                <a:ea typeface="ＭＳ Ｐゴシック" pitchFamily="48" charset="-128"/>
              </a:rPr>
              <a:t>like</a:t>
            </a:r>
            <a:r>
              <a:rPr lang="fr-FR" dirty="0" smtClean="0">
                <a:latin typeface="Arial" pitchFamily="34" charset="0"/>
                <a:ea typeface="ＭＳ Ｐゴシック" pitchFamily="48" charset="-128"/>
              </a:rPr>
              <a:t> ?</a:t>
            </a:r>
          </a:p>
          <a:p>
            <a:endParaRPr lang="fr-FR" dirty="0"/>
          </a:p>
        </p:txBody>
      </p:sp>
      <p:sp>
        <p:nvSpPr>
          <p:cNvPr id="4" name="Espace réservé du numéro de diapositive 3"/>
          <p:cNvSpPr>
            <a:spLocks noGrp="1"/>
          </p:cNvSpPr>
          <p:nvPr>
            <p:ph type="sldNum" sz="quarter" idx="10"/>
          </p:nvPr>
        </p:nvSpPr>
        <p:spPr/>
        <p:txBody>
          <a:bodyPr/>
          <a:lstStyle/>
          <a:p>
            <a:fld id="{1ACBA1F1-DA79-4E54-8B14-F3101E838F57}" type="slidenum">
              <a:rPr lang="fr-FR" smtClean="0"/>
              <a:pPr/>
              <a:t>41</a:t>
            </a:fld>
            <a:endParaRPr lang="fr-F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eaLnBrk="1" hangingPunct="1">
              <a:spcBef>
                <a:spcPct val="0"/>
              </a:spcBef>
            </a:pPr>
            <a:r>
              <a:rPr lang="en-GB" sz="1400" b="1" dirty="0" smtClean="0">
                <a:solidFill>
                  <a:srgbClr val="FF0000"/>
                </a:solidFill>
                <a:latin typeface="Arial" pitchFamily="34" charset="0"/>
                <a:ea typeface="ＭＳ Ｐゴシック" pitchFamily="48" charset="-128"/>
              </a:rPr>
              <a:t>-HOW TO CHANGE?-</a:t>
            </a:r>
            <a:endParaRPr lang="en-US" dirty="0" smtClean="0">
              <a:latin typeface="Arial" pitchFamily="34" charset="0"/>
              <a:ea typeface="ＭＳ Ｐゴシック" pitchFamily="48" charset="-128"/>
            </a:endParaRPr>
          </a:p>
          <a:p>
            <a:pPr eaLnBrk="1" hangingPunct="1">
              <a:spcBef>
                <a:spcPct val="0"/>
              </a:spcBef>
            </a:pPr>
            <a:r>
              <a:rPr lang="en-US" dirty="0" smtClean="0">
                <a:latin typeface="Arial" pitchFamily="34" charset="0"/>
                <a:ea typeface="ＭＳ Ｐゴシック" pitchFamily="48" charset="-128"/>
              </a:rPr>
              <a:t>Let’s move on now to the Team dimension.</a:t>
            </a:r>
          </a:p>
          <a:p>
            <a:pPr eaLnBrk="1" hangingPunct="1">
              <a:spcBef>
                <a:spcPct val="0"/>
              </a:spcBef>
            </a:pPr>
            <a:endParaRPr lang="en-US" dirty="0" smtClean="0">
              <a:latin typeface="Arial" pitchFamily="34" charset="0"/>
              <a:ea typeface="ＭＳ Ｐゴシック" pitchFamily="48" charset="-128"/>
            </a:endParaRPr>
          </a:p>
          <a:p>
            <a:pPr eaLnBrk="1" hangingPunct="1">
              <a:spcBef>
                <a:spcPct val="0"/>
              </a:spcBef>
            </a:pPr>
            <a:r>
              <a:rPr lang="en-US" dirty="0" smtClean="0">
                <a:latin typeface="Arial" pitchFamily="34" charset="0"/>
                <a:ea typeface="ＭＳ Ｐゴシック" pitchFamily="48" charset="-128"/>
              </a:rPr>
              <a:t>In order to engage and develop teams, what do you think we need?</a:t>
            </a:r>
          </a:p>
          <a:p>
            <a:pPr eaLnBrk="1" hangingPunct="1">
              <a:spcBef>
                <a:spcPct val="0"/>
              </a:spcBef>
            </a:pPr>
            <a:r>
              <a:rPr lang="en-US" dirty="0" smtClean="0">
                <a:solidFill>
                  <a:srgbClr val="FF0000"/>
                </a:solidFill>
                <a:latin typeface="Arial" pitchFamily="34" charset="0"/>
                <a:ea typeface="ＭＳ Ｐゴシック" pitchFamily="48" charset="-128"/>
              </a:rPr>
              <a:t>(Let a few seconds for reflection)</a:t>
            </a:r>
          </a:p>
          <a:p>
            <a:pPr eaLnBrk="1" hangingPunct="1">
              <a:spcBef>
                <a:spcPct val="0"/>
              </a:spcBef>
            </a:pPr>
            <a:endParaRPr lang="en-US" dirty="0" smtClean="0">
              <a:solidFill>
                <a:srgbClr val="FF0000"/>
              </a:solidFill>
              <a:latin typeface="Arial" pitchFamily="34" charset="0"/>
              <a:ea typeface="ＭＳ Ｐゴシック" pitchFamily="48" charset="-128"/>
            </a:endParaRPr>
          </a:p>
          <a:p>
            <a:pPr eaLnBrk="1" hangingPunct="1">
              <a:spcBef>
                <a:spcPct val="0"/>
              </a:spcBef>
              <a:buFontTx/>
              <a:buChar char="-"/>
            </a:pPr>
            <a:r>
              <a:rPr lang="en-US" dirty="0" smtClean="0">
                <a:latin typeface="Arial" pitchFamily="34" charset="0"/>
                <a:ea typeface="ＭＳ Ｐゴシック" pitchFamily="48" charset="-128"/>
              </a:rPr>
              <a:t> A relevant content, information, etc …</a:t>
            </a:r>
          </a:p>
          <a:p>
            <a:pPr eaLnBrk="1" hangingPunct="1">
              <a:spcBef>
                <a:spcPct val="0"/>
              </a:spcBef>
              <a:buFontTx/>
              <a:buChar char="-"/>
            </a:pPr>
            <a:r>
              <a:rPr lang="en-US" dirty="0" smtClean="0">
                <a:latin typeface="Arial" pitchFamily="34" charset="0"/>
                <a:ea typeface="ＭＳ Ｐゴシック" pitchFamily="48" charset="-128"/>
              </a:rPr>
              <a:t> A way to engage all members of the team.</a:t>
            </a:r>
          </a:p>
          <a:p>
            <a:pPr eaLnBrk="1" hangingPunct="1">
              <a:spcBef>
                <a:spcPct val="0"/>
              </a:spcBef>
              <a:buFontTx/>
              <a:buChar char="-"/>
            </a:pPr>
            <a:endParaRPr lang="en-US" dirty="0" smtClean="0">
              <a:latin typeface="Arial" pitchFamily="34" charset="0"/>
              <a:ea typeface="ＭＳ Ｐゴシック" pitchFamily="48" charset="-128"/>
            </a:endParaRPr>
          </a:p>
          <a:p>
            <a:pPr eaLnBrk="1" hangingPunct="1">
              <a:spcBef>
                <a:spcPct val="0"/>
              </a:spcBef>
            </a:pPr>
            <a:r>
              <a:rPr lang="en-US" dirty="0" smtClean="0">
                <a:latin typeface="Arial" pitchFamily="34" charset="0"/>
                <a:ea typeface="ＭＳ Ｐゴシック" pitchFamily="48" charset="-128"/>
              </a:rPr>
              <a:t>The CODI has agreed on defining the messages to cascade after every CODI meeting. You will then receive a rich communication kit (power point presentation, short films…) which will help you to keep your team updated on the business news through a monthly (45’) “Live Session”.</a:t>
            </a:r>
          </a:p>
          <a:p>
            <a:pPr eaLnBrk="1" hangingPunct="1"/>
            <a:endParaRPr lang="fr-FR" dirty="0" smtClean="0">
              <a:latin typeface="Arial" pitchFamily="34" charset="0"/>
              <a:ea typeface="ＭＳ Ｐゴシック" pitchFamily="48" charset="-128"/>
            </a:endParaRPr>
          </a:p>
          <a:p>
            <a:endParaRPr lang="fr-FR" dirty="0"/>
          </a:p>
        </p:txBody>
      </p:sp>
      <p:sp>
        <p:nvSpPr>
          <p:cNvPr id="4" name="Espace réservé du numéro de diapositive 3"/>
          <p:cNvSpPr>
            <a:spLocks noGrp="1"/>
          </p:cNvSpPr>
          <p:nvPr>
            <p:ph type="sldNum" sz="quarter" idx="10"/>
          </p:nvPr>
        </p:nvSpPr>
        <p:spPr/>
        <p:txBody>
          <a:bodyPr/>
          <a:lstStyle/>
          <a:p>
            <a:fld id="{1ACBA1F1-DA79-4E54-8B14-F3101E838F57}" type="slidenum">
              <a:rPr lang="fr-FR" smtClean="0"/>
              <a:pPr/>
              <a:t>42</a:t>
            </a:fld>
            <a:endParaRPr lang="fr-F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eaLnBrk="1" hangingPunct="1"/>
            <a:r>
              <a:rPr lang="fr-FR" sz="1050" dirty="0" smtClean="0">
                <a:latin typeface="Arial" pitchFamily="34" charset="0"/>
                <a:ea typeface="ＭＳ Ｐゴシック" pitchFamily="48" charset="-128"/>
              </a:rPr>
              <a:t>1) It must </a:t>
            </a:r>
            <a:r>
              <a:rPr lang="fr-FR" sz="1050" dirty="0" err="1" smtClean="0">
                <a:latin typeface="Arial" pitchFamily="34" charset="0"/>
                <a:ea typeface="ＭＳ Ｐゴシック" pitchFamily="48" charset="-128"/>
              </a:rPr>
              <a:t>be</a:t>
            </a:r>
            <a:r>
              <a:rPr lang="fr-FR" sz="1050" dirty="0" smtClean="0">
                <a:latin typeface="Arial" pitchFamily="34" charset="0"/>
                <a:ea typeface="ＭＳ Ｐゴシック" pitchFamily="48" charset="-128"/>
              </a:rPr>
              <a:t> « </a:t>
            </a:r>
            <a:r>
              <a:rPr lang="fr-FR" sz="1050" dirty="0" err="1" smtClean="0">
                <a:latin typeface="Arial" pitchFamily="34" charset="0"/>
                <a:ea typeface="ＭＳ Ｐゴシック" pitchFamily="48" charset="-128"/>
              </a:rPr>
              <a:t>presentation</a:t>
            </a:r>
            <a:r>
              <a:rPr lang="fr-FR" sz="1050" dirty="0" smtClean="0">
                <a:latin typeface="Arial" pitchFamily="34" charset="0"/>
                <a:ea typeface="ＭＳ Ｐゴシック" pitchFamily="48" charset="-128"/>
              </a:rPr>
              <a:t> </a:t>
            </a:r>
            <a:r>
              <a:rPr lang="fr-FR" sz="1050" dirty="0" err="1" smtClean="0">
                <a:latin typeface="Arial" pitchFamily="34" charset="0"/>
                <a:ea typeface="ＭＳ Ｐゴシック" pitchFamily="48" charset="-128"/>
              </a:rPr>
              <a:t>friendly</a:t>
            </a:r>
            <a:r>
              <a:rPr lang="fr-FR" sz="1050" dirty="0" smtClean="0">
                <a:latin typeface="Arial" pitchFamily="34" charset="0"/>
                <a:ea typeface="ＭＳ Ｐゴシック" pitchFamily="48" charset="-128"/>
              </a:rPr>
              <a:t> » :</a:t>
            </a:r>
          </a:p>
          <a:p>
            <a:pPr eaLnBrk="1" hangingPunct="1"/>
            <a:r>
              <a:rPr lang="fr-FR" sz="1050" dirty="0" err="1" smtClean="0">
                <a:latin typeface="Arial" pitchFamily="34" charset="0"/>
                <a:ea typeface="ＭＳ Ｐゴシック" pitchFamily="48" charset="-128"/>
              </a:rPr>
              <a:t>Accordingly</a:t>
            </a:r>
            <a:r>
              <a:rPr lang="fr-FR" sz="1050" dirty="0" smtClean="0">
                <a:latin typeface="Arial" pitchFamily="34" charset="0"/>
                <a:ea typeface="ＭＳ Ｐゴシック" pitchFamily="48" charset="-128"/>
              </a:rPr>
              <a:t> to the tricks Christophe gave </a:t>
            </a:r>
            <a:r>
              <a:rPr lang="fr-FR" sz="1050" dirty="0" err="1" smtClean="0">
                <a:latin typeface="Arial" pitchFamily="34" charset="0"/>
                <a:ea typeface="ＭＳ Ｐゴシック" pitchFamily="48" charset="-128"/>
              </a:rPr>
              <a:t>you</a:t>
            </a:r>
            <a:r>
              <a:rPr lang="fr-FR" sz="1050" dirty="0" smtClean="0">
                <a:latin typeface="Arial" pitchFamily="34" charset="0"/>
                <a:ea typeface="ＭＳ Ｐゴシック" pitchFamily="48" charset="-128"/>
              </a:rPr>
              <a:t> </a:t>
            </a:r>
            <a:r>
              <a:rPr lang="fr-FR" sz="1050" dirty="0" err="1" smtClean="0">
                <a:latin typeface="Arial" pitchFamily="34" charset="0"/>
                <a:ea typeface="ＭＳ Ｐゴシック" pitchFamily="48" charset="-128"/>
              </a:rPr>
              <a:t>before</a:t>
            </a:r>
            <a:r>
              <a:rPr lang="fr-FR" sz="1050" dirty="0" smtClean="0">
                <a:latin typeface="Arial" pitchFamily="34" charset="0"/>
                <a:ea typeface="ＭＳ Ｐゴシック" pitchFamily="48" charset="-128"/>
              </a:rPr>
              <a:t> (</a:t>
            </a:r>
            <a:r>
              <a:rPr lang="fr-FR" sz="1050" dirty="0" err="1" smtClean="0">
                <a:latin typeface="Arial" pitchFamily="34" charset="0"/>
                <a:ea typeface="ＭＳ Ｐゴシック" pitchFamily="48" charset="-128"/>
              </a:rPr>
              <a:t>fresh</a:t>
            </a:r>
            <a:r>
              <a:rPr lang="fr-FR" sz="1050" dirty="0" smtClean="0">
                <a:latin typeface="Arial" pitchFamily="34" charset="0"/>
                <a:ea typeface="ＭＳ Ｐゴシック" pitchFamily="48" charset="-128"/>
              </a:rPr>
              <a:t> </a:t>
            </a:r>
            <a:r>
              <a:rPr lang="fr-FR" sz="1050" dirty="0" err="1" smtClean="0">
                <a:latin typeface="Arial" pitchFamily="34" charset="0"/>
                <a:ea typeface="ＭＳ Ｐゴシック" pitchFamily="48" charset="-128"/>
              </a:rPr>
              <a:t>fish</a:t>
            </a:r>
            <a:r>
              <a:rPr lang="fr-FR" sz="1050" dirty="0" smtClean="0">
                <a:latin typeface="Arial" pitchFamily="34" charset="0"/>
                <a:ea typeface="ＭＳ Ｐゴシック" pitchFamily="48" charset="-128"/>
              </a:rPr>
              <a:t> </a:t>
            </a:r>
            <a:r>
              <a:rPr lang="fr-FR" sz="1050" dirty="0" err="1" smtClean="0">
                <a:latin typeface="Arial" pitchFamily="34" charset="0"/>
                <a:ea typeface="ＭＳ Ｐゴシック" pitchFamily="48" charset="-128"/>
              </a:rPr>
              <a:t>sold</a:t>
            </a:r>
            <a:r>
              <a:rPr lang="fr-FR" sz="1050" dirty="0" smtClean="0">
                <a:latin typeface="Arial" pitchFamily="34" charset="0"/>
                <a:ea typeface="ＭＳ Ｐゴシック" pitchFamily="48" charset="-128"/>
              </a:rPr>
              <a:t> </a:t>
            </a:r>
            <a:r>
              <a:rPr lang="fr-FR" sz="1050" dirty="0" err="1" smtClean="0">
                <a:latin typeface="Arial" pitchFamily="34" charset="0"/>
                <a:ea typeface="ＭＳ Ｐゴシック" pitchFamily="48" charset="-128"/>
              </a:rPr>
              <a:t>here</a:t>
            </a:r>
            <a:r>
              <a:rPr lang="fr-FR" sz="1050" dirty="0" smtClean="0">
                <a:latin typeface="Arial" pitchFamily="34" charset="0"/>
                <a:ea typeface="ＭＳ Ｐゴシック" pitchFamily="48" charset="-128"/>
              </a:rPr>
              <a:t> : </a:t>
            </a:r>
            <a:r>
              <a:rPr lang="fr-FR" sz="1050" dirty="0" err="1" smtClean="0">
                <a:latin typeface="Arial" pitchFamily="34" charset="0"/>
                <a:ea typeface="ＭＳ Ｐゴシック" pitchFamily="48" charset="-128"/>
              </a:rPr>
              <a:t>kill</a:t>
            </a:r>
            <a:r>
              <a:rPr lang="fr-FR" sz="1050" dirty="0" smtClean="0">
                <a:latin typeface="Arial" pitchFamily="34" charset="0"/>
                <a:ea typeface="ＭＳ Ｐゴシック" pitchFamily="48" charset="-128"/>
              </a:rPr>
              <a:t> the </a:t>
            </a:r>
            <a:r>
              <a:rPr lang="fr-FR" sz="1050" dirty="0" err="1" smtClean="0">
                <a:latin typeface="Arial" pitchFamily="34" charset="0"/>
                <a:ea typeface="ＭＳ Ｐゴシック" pitchFamily="48" charset="-128"/>
              </a:rPr>
              <a:t>useless</a:t>
            </a:r>
            <a:r>
              <a:rPr lang="fr-FR" sz="1050" dirty="0" smtClean="0">
                <a:latin typeface="Arial" pitchFamily="34" charset="0"/>
                <a:ea typeface="ＭＳ Ｐゴシック" pitchFamily="48" charset="-128"/>
              </a:rPr>
              <a:t> </a:t>
            </a:r>
            <a:r>
              <a:rPr lang="fr-FR" sz="1050" dirty="0" err="1" smtClean="0">
                <a:latin typeface="Arial" pitchFamily="34" charset="0"/>
                <a:ea typeface="ＭＳ Ｐゴシック" pitchFamily="48" charset="-128"/>
              </a:rPr>
              <a:t>words</a:t>
            </a:r>
            <a:r>
              <a:rPr lang="fr-FR" sz="1050" dirty="0" smtClean="0">
                <a:latin typeface="Arial" pitchFamily="34" charset="0"/>
                <a:ea typeface="ＭＳ Ｐゴシック" pitchFamily="48" charset="-128"/>
              </a:rPr>
              <a:t> / 5x5 </a:t>
            </a:r>
            <a:r>
              <a:rPr lang="fr-FR" sz="1050" dirty="0" err="1" smtClean="0">
                <a:latin typeface="Arial" pitchFamily="34" charset="0"/>
                <a:ea typeface="ＭＳ Ｐゴシック" pitchFamily="48" charset="-128"/>
              </a:rPr>
              <a:t>rule</a:t>
            </a:r>
            <a:r>
              <a:rPr lang="fr-FR" sz="1050" dirty="0" smtClean="0">
                <a:latin typeface="Arial" pitchFamily="34" charset="0"/>
                <a:ea typeface="ＭＳ Ｐゴシック" pitchFamily="48" charset="-128"/>
              </a:rPr>
              <a:t> / </a:t>
            </a:r>
            <a:r>
              <a:rPr lang="fr-FR" sz="1050" dirty="0" err="1" smtClean="0">
                <a:latin typeface="Arial" pitchFamily="34" charset="0"/>
                <a:ea typeface="ＭＳ Ｐゴシック" pitchFamily="48" charset="-128"/>
              </a:rPr>
              <a:t>don’t</a:t>
            </a:r>
            <a:r>
              <a:rPr lang="fr-FR" sz="1050" dirty="0" smtClean="0">
                <a:latin typeface="Arial" pitchFamily="34" charset="0"/>
                <a:ea typeface="ＭＳ Ｐゴシック" pitchFamily="48" charset="-128"/>
              </a:rPr>
              <a:t> </a:t>
            </a:r>
            <a:r>
              <a:rPr lang="fr-FR" sz="1050" dirty="0" err="1" smtClean="0">
                <a:latin typeface="Arial" pitchFamily="34" charset="0"/>
                <a:ea typeface="ＭＳ Ｐゴシック" pitchFamily="48" charset="-128"/>
              </a:rPr>
              <a:t>compete</a:t>
            </a:r>
            <a:r>
              <a:rPr lang="fr-FR" sz="1050" dirty="0" smtClean="0">
                <a:latin typeface="Arial" pitchFamily="34" charset="0"/>
                <a:ea typeface="ＭＳ Ｐゴシック" pitchFamily="48" charset="-128"/>
              </a:rPr>
              <a:t> </a:t>
            </a:r>
            <a:r>
              <a:rPr lang="fr-FR" sz="1050" dirty="0" err="1" smtClean="0">
                <a:latin typeface="Arial" pitchFamily="34" charset="0"/>
                <a:ea typeface="ＭＳ Ｐゴシック" pitchFamily="48" charset="-128"/>
              </a:rPr>
              <a:t>with</a:t>
            </a:r>
            <a:r>
              <a:rPr lang="fr-FR" sz="1050" dirty="0" smtClean="0">
                <a:latin typeface="Arial" pitchFamily="34" charset="0"/>
                <a:ea typeface="ＭＳ Ｐゴシック" pitchFamily="48" charset="-128"/>
              </a:rPr>
              <a:t> </a:t>
            </a:r>
            <a:r>
              <a:rPr lang="fr-FR" sz="1050" dirty="0" err="1" smtClean="0">
                <a:latin typeface="Arial" pitchFamily="34" charset="0"/>
                <a:ea typeface="ＭＳ Ｐゴシック" pitchFamily="48" charset="-128"/>
              </a:rPr>
              <a:t>your</a:t>
            </a:r>
            <a:r>
              <a:rPr lang="fr-FR" sz="1050" dirty="0" smtClean="0">
                <a:latin typeface="Arial" pitchFamily="34" charset="0"/>
                <a:ea typeface="ＭＳ Ｐゴシック" pitchFamily="48" charset="-128"/>
              </a:rPr>
              <a:t> </a:t>
            </a:r>
            <a:r>
              <a:rPr lang="fr-FR" sz="1050" dirty="0" err="1" smtClean="0">
                <a:latin typeface="Arial" pitchFamily="34" charset="0"/>
                <a:ea typeface="ＭＳ Ｐゴシック" pitchFamily="48" charset="-128"/>
              </a:rPr>
              <a:t>slides</a:t>
            </a:r>
            <a:r>
              <a:rPr lang="fr-FR" sz="1050" dirty="0" smtClean="0">
                <a:latin typeface="Arial" pitchFamily="34" charset="0"/>
                <a:ea typeface="ＭＳ Ｐゴシック" pitchFamily="48" charset="-128"/>
              </a:rPr>
              <a:t> / sexy </a:t>
            </a:r>
            <a:r>
              <a:rPr lang="fr-FR" sz="1050" dirty="0" err="1" smtClean="0">
                <a:latin typeface="Arial" pitchFamily="34" charset="0"/>
                <a:ea typeface="ＭＳ Ｐゴシック" pitchFamily="48" charset="-128"/>
              </a:rPr>
              <a:t>titles</a:t>
            </a:r>
            <a:r>
              <a:rPr lang="fr-FR" sz="1050" dirty="0" smtClean="0">
                <a:latin typeface="Arial" pitchFamily="34" charset="0"/>
                <a:ea typeface="ＭＳ Ｐゴシック" pitchFamily="48" charset="-128"/>
              </a:rPr>
              <a:t> and </a:t>
            </a:r>
            <a:r>
              <a:rPr lang="fr-FR" sz="1050" dirty="0" err="1" smtClean="0">
                <a:latin typeface="Arial" pitchFamily="34" charset="0"/>
                <a:ea typeface="ＭＳ Ｐゴシック" pitchFamily="48" charset="-128"/>
              </a:rPr>
              <a:t>impactful</a:t>
            </a:r>
            <a:r>
              <a:rPr lang="fr-FR" sz="1050" dirty="0" smtClean="0">
                <a:latin typeface="Arial" pitchFamily="34" charset="0"/>
                <a:ea typeface="ＭＳ Ｐゴシック" pitchFamily="48" charset="-128"/>
              </a:rPr>
              <a:t> image) </a:t>
            </a:r>
          </a:p>
          <a:p>
            <a:pPr eaLnBrk="1" hangingPunct="1"/>
            <a:r>
              <a:rPr lang="fr-FR" sz="1050" dirty="0" err="1" smtClean="0">
                <a:latin typeface="Arial" pitchFamily="34" charset="0"/>
                <a:ea typeface="ＭＳ Ｐゴシック" pitchFamily="48" charset="-128"/>
              </a:rPr>
              <a:t>Clear</a:t>
            </a:r>
            <a:r>
              <a:rPr lang="fr-FR" sz="1050" dirty="0" smtClean="0">
                <a:latin typeface="Arial" pitchFamily="34" charset="0"/>
                <a:ea typeface="ＭＳ Ｐゴシック" pitchFamily="48" charset="-128"/>
              </a:rPr>
              <a:t>, </a:t>
            </a:r>
          </a:p>
          <a:p>
            <a:pPr eaLnBrk="1" hangingPunct="1"/>
            <a:r>
              <a:rPr lang="fr-FR" sz="1050" dirty="0" err="1" smtClean="0">
                <a:latin typeface="Arial" pitchFamily="34" charset="0"/>
                <a:ea typeface="ＭＳ Ｐゴシック" pitchFamily="48" charset="-128"/>
              </a:rPr>
              <a:t>Spaced</a:t>
            </a:r>
            <a:r>
              <a:rPr lang="fr-FR" sz="1050" dirty="0" smtClean="0">
                <a:latin typeface="Arial" pitchFamily="34" charset="0"/>
                <a:ea typeface="ＭＳ Ｐゴシック" pitchFamily="48" charset="-128"/>
              </a:rPr>
              <a:t> out, </a:t>
            </a:r>
          </a:p>
          <a:p>
            <a:pPr eaLnBrk="1" hangingPunct="1"/>
            <a:r>
              <a:rPr lang="fr-FR" sz="1050" dirty="0" smtClean="0">
                <a:latin typeface="Arial" pitchFamily="34" charset="0"/>
                <a:ea typeface="ＭＳ Ｐゴシック" pitchFamily="48" charset="-128"/>
              </a:rPr>
              <a:t>Use all the media </a:t>
            </a:r>
            <a:r>
              <a:rPr lang="fr-FR" sz="1050" dirty="0" err="1" smtClean="0">
                <a:latin typeface="Arial" pitchFamily="34" charset="0"/>
                <a:ea typeface="ＭＳ Ｐゴシック" pitchFamily="48" charset="-128"/>
              </a:rPr>
              <a:t>you</a:t>
            </a:r>
            <a:r>
              <a:rPr lang="fr-FR" sz="1050" dirty="0" smtClean="0">
                <a:latin typeface="Arial" pitchFamily="34" charset="0"/>
                <a:ea typeface="ＭＳ Ｐゴシック" pitchFamily="48" charset="-128"/>
              </a:rPr>
              <a:t> </a:t>
            </a:r>
            <a:r>
              <a:rPr lang="fr-FR" sz="1050" dirty="0" err="1" smtClean="0">
                <a:latin typeface="Arial" pitchFamily="34" charset="0"/>
                <a:ea typeface="ＭＳ Ｐゴシック" pitchFamily="48" charset="-128"/>
              </a:rPr>
              <a:t>may</a:t>
            </a:r>
            <a:r>
              <a:rPr lang="fr-FR" sz="1050" dirty="0" smtClean="0">
                <a:latin typeface="Arial" pitchFamily="34" charset="0"/>
                <a:ea typeface="ＭＳ Ｐゴシック" pitchFamily="48" charset="-128"/>
              </a:rPr>
              <a:t> have : </a:t>
            </a:r>
            <a:r>
              <a:rPr lang="fr-FR" sz="1050" dirty="0" err="1" smtClean="0">
                <a:latin typeface="Arial" pitchFamily="34" charset="0"/>
                <a:ea typeface="ＭＳ Ｐゴシック" pitchFamily="48" charset="-128"/>
              </a:rPr>
              <a:t>videos</a:t>
            </a:r>
            <a:r>
              <a:rPr lang="fr-FR" sz="1050" dirty="0" smtClean="0">
                <a:latin typeface="Arial" pitchFamily="34" charset="0"/>
                <a:ea typeface="ＭＳ Ｐゴシック" pitchFamily="48" charset="-128"/>
              </a:rPr>
              <a:t>, photos, figures…</a:t>
            </a:r>
          </a:p>
          <a:p>
            <a:pPr eaLnBrk="1" hangingPunct="1"/>
            <a:r>
              <a:rPr lang="fr-FR" sz="1050" dirty="0" smtClean="0">
                <a:latin typeface="Arial" pitchFamily="34" charset="0"/>
                <a:ea typeface="ＭＳ Ｐゴシック" pitchFamily="48" charset="-128"/>
              </a:rPr>
              <a:t>and the information has to </a:t>
            </a:r>
            <a:r>
              <a:rPr lang="fr-FR" sz="1050" dirty="0" err="1" smtClean="0">
                <a:latin typeface="Arial" pitchFamily="34" charset="0"/>
                <a:ea typeface="ＭＳ Ｐゴシック" pitchFamily="48" charset="-128"/>
              </a:rPr>
              <a:t>be</a:t>
            </a:r>
            <a:r>
              <a:rPr lang="fr-FR" sz="1050" dirty="0" smtClean="0">
                <a:latin typeface="Arial" pitchFamily="34" charset="0"/>
                <a:ea typeface="ＭＳ Ｐゴシック" pitchFamily="48" charset="-128"/>
              </a:rPr>
              <a:t> simple. </a:t>
            </a:r>
            <a:r>
              <a:rPr lang="fr-FR" sz="1050" dirty="0" err="1" smtClean="0">
                <a:latin typeface="Arial" pitchFamily="34" charset="0"/>
                <a:ea typeface="ＭＳ Ｐゴシック" pitchFamily="48" charset="-128"/>
              </a:rPr>
              <a:t>Don’t</a:t>
            </a:r>
            <a:r>
              <a:rPr lang="fr-FR" sz="1050" dirty="0" smtClean="0">
                <a:latin typeface="Arial" pitchFamily="34" charset="0"/>
                <a:ea typeface="ＭＳ Ｐゴシック" pitchFamily="48" charset="-128"/>
              </a:rPr>
              <a:t> put </a:t>
            </a:r>
            <a:r>
              <a:rPr lang="fr-FR" sz="1050" dirty="0" err="1" smtClean="0">
                <a:latin typeface="Arial" pitchFamily="34" charset="0"/>
                <a:ea typeface="ＭＳ Ｐゴシック" pitchFamily="48" charset="-128"/>
              </a:rPr>
              <a:t>complicated</a:t>
            </a:r>
            <a:r>
              <a:rPr lang="fr-FR" sz="1050" dirty="0" smtClean="0">
                <a:latin typeface="Arial" pitchFamily="34" charset="0"/>
                <a:ea typeface="ＭＳ Ｐゴシック" pitchFamily="48" charset="-128"/>
              </a:rPr>
              <a:t> </a:t>
            </a:r>
            <a:r>
              <a:rPr lang="fr-FR" sz="1050" dirty="0" err="1" smtClean="0">
                <a:latin typeface="Arial" pitchFamily="34" charset="0"/>
                <a:ea typeface="ＭＳ Ｐゴシック" pitchFamily="48" charset="-128"/>
              </a:rPr>
              <a:t>boards</a:t>
            </a:r>
            <a:r>
              <a:rPr lang="fr-FR" sz="1050" dirty="0" smtClean="0">
                <a:latin typeface="Arial" pitchFamily="34" charset="0"/>
                <a:ea typeface="ＭＳ Ｐゴシック" pitchFamily="48" charset="-128"/>
              </a:rPr>
              <a:t>, or not </a:t>
            </a:r>
            <a:r>
              <a:rPr lang="fr-FR" sz="1050" dirty="0" err="1" smtClean="0">
                <a:latin typeface="Arial" pitchFamily="34" charset="0"/>
                <a:ea typeface="ＭＳ Ｐゴシック" pitchFamily="48" charset="-128"/>
              </a:rPr>
              <a:t>understandable</a:t>
            </a:r>
            <a:r>
              <a:rPr lang="fr-FR" sz="1050" dirty="0" smtClean="0">
                <a:latin typeface="Arial" pitchFamily="34" charset="0"/>
                <a:ea typeface="ＭＳ Ｐゴシック" pitchFamily="48" charset="-128"/>
              </a:rPr>
              <a:t> </a:t>
            </a:r>
            <a:r>
              <a:rPr lang="fr-FR" sz="1050" dirty="0" err="1" smtClean="0">
                <a:latin typeface="Arial" pitchFamily="34" charset="0"/>
                <a:ea typeface="ＭＳ Ｐゴシック" pitchFamily="48" charset="-128"/>
              </a:rPr>
              <a:t>schemes</a:t>
            </a:r>
            <a:r>
              <a:rPr lang="fr-FR" sz="1050" dirty="0" smtClean="0">
                <a:latin typeface="Arial" pitchFamily="34" charset="0"/>
                <a:ea typeface="ＭＳ Ｐゴシック" pitchFamily="48" charset="-128"/>
              </a:rPr>
              <a:t>. </a:t>
            </a:r>
            <a:r>
              <a:rPr lang="fr-FR" sz="1050" dirty="0" err="1" smtClean="0">
                <a:latin typeface="Arial" pitchFamily="34" charset="0"/>
                <a:ea typeface="ＭＳ Ｐゴシック" pitchFamily="48" charset="-128"/>
              </a:rPr>
              <a:t>Simplify</a:t>
            </a:r>
            <a:r>
              <a:rPr lang="fr-FR" sz="1050" dirty="0" smtClean="0">
                <a:latin typeface="Arial" pitchFamily="34" charset="0"/>
                <a:ea typeface="ＭＳ Ｐゴシック" pitchFamily="48" charset="-128"/>
              </a:rPr>
              <a:t> the message in </a:t>
            </a:r>
            <a:r>
              <a:rPr lang="fr-FR" sz="1050" dirty="0" err="1" smtClean="0">
                <a:latin typeface="Arial" pitchFamily="34" charset="0"/>
                <a:ea typeface="ＭＳ Ｐゴシック" pitchFamily="48" charset="-128"/>
              </a:rPr>
              <a:t>order</a:t>
            </a:r>
            <a:r>
              <a:rPr lang="fr-FR" sz="1050" dirty="0" smtClean="0">
                <a:latin typeface="Arial" pitchFamily="34" charset="0"/>
                <a:ea typeface="ＭＳ Ｐゴシック" pitchFamily="48" charset="-128"/>
              </a:rPr>
              <a:t> to </a:t>
            </a:r>
            <a:r>
              <a:rPr lang="fr-FR" sz="1050" dirty="0" err="1" smtClean="0">
                <a:latin typeface="Arial" pitchFamily="34" charset="0"/>
                <a:ea typeface="ＭＳ Ｐゴシック" pitchFamily="48" charset="-128"/>
              </a:rPr>
              <a:t>make</a:t>
            </a:r>
            <a:r>
              <a:rPr lang="fr-FR" sz="1050" dirty="0" smtClean="0">
                <a:latin typeface="Arial" pitchFamily="34" charset="0"/>
                <a:ea typeface="ＭＳ Ｐゴシック" pitchFamily="48" charset="-128"/>
              </a:rPr>
              <a:t> </a:t>
            </a:r>
            <a:r>
              <a:rPr lang="fr-FR" sz="1050" dirty="0" err="1" smtClean="0">
                <a:latin typeface="Arial" pitchFamily="34" charset="0"/>
                <a:ea typeface="ＭＳ Ｐゴシック" pitchFamily="48" charset="-128"/>
              </a:rPr>
              <a:t>Danoners</a:t>
            </a:r>
            <a:r>
              <a:rPr lang="fr-FR" sz="1050" dirty="0" smtClean="0">
                <a:latin typeface="Arial" pitchFamily="34" charset="0"/>
                <a:ea typeface="ＭＳ Ｐゴシック" pitchFamily="48" charset="-128"/>
              </a:rPr>
              <a:t> </a:t>
            </a:r>
            <a:r>
              <a:rPr lang="fr-FR" sz="1050" dirty="0" err="1" smtClean="0">
                <a:latin typeface="Arial" pitchFamily="34" charset="0"/>
                <a:ea typeface="ＭＳ Ｐゴシック" pitchFamily="48" charset="-128"/>
              </a:rPr>
              <a:t>understand</a:t>
            </a:r>
            <a:r>
              <a:rPr lang="fr-FR" sz="1050" dirty="0" smtClean="0">
                <a:latin typeface="Arial" pitchFamily="34" charset="0"/>
                <a:ea typeface="ＭＳ Ｐゴシック" pitchFamily="48" charset="-128"/>
              </a:rPr>
              <a:t> </a:t>
            </a:r>
            <a:r>
              <a:rPr lang="fr-FR" sz="1050" dirty="0" err="1" smtClean="0">
                <a:latin typeface="Arial" pitchFamily="34" charset="0"/>
                <a:ea typeface="ＭＳ Ｐゴシック" pitchFamily="48" charset="-128"/>
              </a:rPr>
              <a:t>what</a:t>
            </a:r>
            <a:r>
              <a:rPr lang="fr-FR" sz="1050" dirty="0" smtClean="0">
                <a:latin typeface="Arial" pitchFamily="34" charset="0"/>
                <a:ea typeface="ＭＳ Ｐゴシック" pitchFamily="48" charset="-128"/>
              </a:rPr>
              <a:t> </a:t>
            </a:r>
            <a:r>
              <a:rPr lang="fr-FR" sz="1050" dirty="0" err="1" smtClean="0">
                <a:latin typeface="Arial" pitchFamily="34" charset="0"/>
                <a:ea typeface="ＭＳ Ｐゴシック" pitchFamily="48" charset="-128"/>
              </a:rPr>
              <a:t>it</a:t>
            </a:r>
            <a:r>
              <a:rPr lang="fr-FR" sz="1050" dirty="0" smtClean="0">
                <a:latin typeface="Arial" pitchFamily="34" charset="0"/>
                <a:ea typeface="ＭＳ Ｐゴシック" pitchFamily="48" charset="-128"/>
              </a:rPr>
              <a:t> </a:t>
            </a:r>
            <a:r>
              <a:rPr lang="fr-FR" sz="1050" dirty="0" err="1" smtClean="0">
                <a:latin typeface="Arial" pitchFamily="34" charset="0"/>
                <a:ea typeface="ＭＳ Ｐゴシック" pitchFamily="48" charset="-128"/>
              </a:rPr>
              <a:t>means</a:t>
            </a:r>
            <a:r>
              <a:rPr lang="fr-FR" sz="1050" dirty="0" smtClean="0">
                <a:latin typeface="Arial" pitchFamily="34" charset="0"/>
                <a:ea typeface="ＭＳ Ｐゴシック" pitchFamily="48" charset="-128"/>
              </a:rPr>
              <a:t>, and to </a:t>
            </a:r>
            <a:r>
              <a:rPr lang="fr-FR" sz="1050" dirty="0" err="1" smtClean="0">
                <a:latin typeface="Arial" pitchFamily="34" charset="0"/>
                <a:ea typeface="ＭＳ Ｐゴシック" pitchFamily="48" charset="-128"/>
              </a:rPr>
              <a:t>make</a:t>
            </a:r>
            <a:r>
              <a:rPr lang="fr-FR" sz="1050" dirty="0" smtClean="0">
                <a:latin typeface="Arial" pitchFamily="34" charset="0"/>
                <a:ea typeface="ＭＳ Ｐゴシック" pitchFamily="48" charset="-128"/>
              </a:rPr>
              <a:t> </a:t>
            </a:r>
            <a:r>
              <a:rPr lang="fr-FR" sz="1050" dirty="0" err="1" smtClean="0">
                <a:latin typeface="Arial" pitchFamily="34" charset="0"/>
                <a:ea typeface="ＭＳ Ｐゴシック" pitchFamily="48" charset="-128"/>
              </a:rPr>
              <a:t>your</a:t>
            </a:r>
            <a:r>
              <a:rPr lang="fr-FR" sz="1050" dirty="0" smtClean="0">
                <a:latin typeface="Arial" pitchFamily="34" charset="0"/>
                <a:ea typeface="ＭＳ Ｐゴシック" pitchFamily="48" charset="-128"/>
              </a:rPr>
              <a:t> team leaders </a:t>
            </a:r>
            <a:r>
              <a:rPr lang="fr-FR" sz="1050" dirty="0" err="1" smtClean="0">
                <a:latin typeface="Arial" pitchFamily="34" charset="0"/>
                <a:ea typeface="ＭＳ Ｐゴシック" pitchFamily="48" charset="-128"/>
              </a:rPr>
              <a:t>at</a:t>
            </a:r>
            <a:r>
              <a:rPr lang="fr-FR" sz="1050" dirty="0" smtClean="0">
                <a:latin typeface="Arial" pitchFamily="34" charset="0"/>
                <a:ea typeface="ＭＳ Ｐゴシック" pitchFamily="48" charset="-128"/>
              </a:rPr>
              <a:t> </a:t>
            </a:r>
            <a:r>
              <a:rPr lang="fr-FR" sz="1050" dirty="0" err="1" smtClean="0">
                <a:latin typeface="Arial" pitchFamily="34" charset="0"/>
                <a:ea typeface="ＭＳ Ｐゴシック" pitchFamily="48" charset="-128"/>
              </a:rPr>
              <a:t>ease</a:t>
            </a:r>
            <a:r>
              <a:rPr lang="fr-FR" sz="1050" dirty="0" smtClean="0">
                <a:latin typeface="Arial" pitchFamily="34" charset="0"/>
                <a:ea typeface="ＭＳ Ｐゴシック" pitchFamily="48" charset="-128"/>
              </a:rPr>
              <a:t> </a:t>
            </a:r>
            <a:r>
              <a:rPr lang="fr-FR" sz="1050" dirty="0" err="1" smtClean="0">
                <a:latin typeface="Arial" pitchFamily="34" charset="0"/>
                <a:ea typeface="ＭＳ Ｐゴシック" pitchFamily="48" charset="-128"/>
              </a:rPr>
              <a:t>with</a:t>
            </a:r>
            <a:r>
              <a:rPr lang="fr-FR" sz="1050" dirty="0" smtClean="0">
                <a:latin typeface="Arial" pitchFamily="34" charset="0"/>
                <a:ea typeface="ＭＳ Ｐゴシック" pitchFamily="48" charset="-128"/>
              </a:rPr>
              <a:t> </a:t>
            </a:r>
            <a:r>
              <a:rPr lang="fr-FR" sz="1050" dirty="0" err="1" smtClean="0">
                <a:latin typeface="Arial" pitchFamily="34" charset="0"/>
                <a:ea typeface="ＭＳ Ｐゴシック" pitchFamily="48" charset="-128"/>
              </a:rPr>
              <a:t>it</a:t>
            </a:r>
            <a:r>
              <a:rPr lang="fr-FR" sz="1050" dirty="0" smtClean="0">
                <a:latin typeface="Arial" pitchFamily="34" charset="0"/>
                <a:ea typeface="ＭＳ Ｐゴシック" pitchFamily="48" charset="-128"/>
              </a:rPr>
              <a:t>. </a:t>
            </a:r>
            <a:r>
              <a:rPr lang="fr-FR" sz="1050" dirty="0" err="1" smtClean="0">
                <a:latin typeface="Arial" pitchFamily="34" charset="0"/>
                <a:ea typeface="ＭＳ Ｐゴシック" pitchFamily="48" charset="-128"/>
              </a:rPr>
              <a:t>Indeed</a:t>
            </a:r>
            <a:r>
              <a:rPr lang="fr-FR" sz="1050" dirty="0" smtClean="0">
                <a:latin typeface="Arial" pitchFamily="34" charset="0"/>
                <a:ea typeface="ＭＳ Ｐゴシック" pitchFamily="48" charset="-128"/>
              </a:rPr>
              <a:t>, </a:t>
            </a:r>
            <a:r>
              <a:rPr lang="fr-FR" sz="1050" dirty="0" err="1" smtClean="0">
                <a:latin typeface="Arial" pitchFamily="34" charset="0"/>
                <a:ea typeface="ＭＳ Ｐゴシック" pitchFamily="48" charset="-128"/>
              </a:rPr>
              <a:t>they</a:t>
            </a:r>
            <a:r>
              <a:rPr lang="fr-FR" sz="1050" dirty="0" smtClean="0">
                <a:latin typeface="Arial" pitchFamily="34" charset="0"/>
                <a:ea typeface="ＭＳ Ｐゴシック" pitchFamily="48" charset="-128"/>
              </a:rPr>
              <a:t> </a:t>
            </a:r>
            <a:r>
              <a:rPr lang="fr-FR" sz="1050" dirty="0" err="1" smtClean="0">
                <a:latin typeface="Arial" pitchFamily="34" charset="0"/>
                <a:ea typeface="ＭＳ Ｐゴシック" pitchFamily="48" charset="-128"/>
              </a:rPr>
              <a:t>need</a:t>
            </a:r>
            <a:r>
              <a:rPr lang="fr-FR" sz="1050" dirty="0" smtClean="0">
                <a:latin typeface="Arial" pitchFamily="34" charset="0"/>
                <a:ea typeface="ＭＳ Ｐゴシック" pitchFamily="48" charset="-128"/>
              </a:rPr>
              <a:t> to </a:t>
            </a:r>
            <a:r>
              <a:rPr lang="fr-FR" sz="1050" dirty="0" err="1" smtClean="0">
                <a:latin typeface="Arial" pitchFamily="34" charset="0"/>
                <a:ea typeface="ＭＳ Ｐゴシック" pitchFamily="48" charset="-128"/>
              </a:rPr>
              <a:t>feel</a:t>
            </a:r>
            <a:r>
              <a:rPr lang="fr-FR" sz="1050" dirty="0" smtClean="0">
                <a:latin typeface="Arial" pitchFamily="34" charset="0"/>
                <a:ea typeface="ＭＳ Ｐゴシック" pitchFamily="48" charset="-128"/>
              </a:rPr>
              <a:t> </a:t>
            </a:r>
            <a:r>
              <a:rPr lang="fr-FR" sz="1050" dirty="0" err="1" smtClean="0">
                <a:latin typeface="Arial" pitchFamily="34" charset="0"/>
                <a:ea typeface="ＭＳ Ｐゴシック" pitchFamily="48" charset="-128"/>
              </a:rPr>
              <a:t>comfortable</a:t>
            </a:r>
            <a:r>
              <a:rPr lang="fr-FR" sz="1050" dirty="0" smtClean="0">
                <a:latin typeface="Arial" pitchFamily="34" charset="0"/>
                <a:ea typeface="ＭＳ Ｐゴシック" pitchFamily="48" charset="-128"/>
              </a:rPr>
              <a:t>, and to </a:t>
            </a:r>
            <a:r>
              <a:rPr lang="fr-FR" sz="1050" dirty="0" err="1" smtClean="0">
                <a:latin typeface="Arial" pitchFamily="34" charset="0"/>
                <a:ea typeface="ＭＳ Ｐゴシック" pitchFamily="48" charset="-128"/>
              </a:rPr>
              <a:t>take</a:t>
            </a:r>
            <a:r>
              <a:rPr lang="fr-FR" sz="1050" dirty="0" smtClean="0">
                <a:latin typeface="Arial" pitchFamily="34" charset="0"/>
                <a:ea typeface="ＭＳ Ｐゴシック" pitchFamily="48" charset="-128"/>
              </a:rPr>
              <a:t> a </a:t>
            </a:r>
            <a:r>
              <a:rPr lang="fr-FR" sz="1050" dirty="0" err="1" smtClean="0">
                <a:latin typeface="Arial" pitchFamily="34" charset="0"/>
                <a:ea typeface="ＭＳ Ｐゴシック" pitchFamily="48" charset="-128"/>
              </a:rPr>
              <a:t>hold</a:t>
            </a:r>
            <a:r>
              <a:rPr lang="fr-FR" sz="1050" dirty="0" smtClean="0">
                <a:latin typeface="Arial" pitchFamily="34" charset="0"/>
                <a:ea typeface="ＭＳ Ｐゴシック" pitchFamily="48" charset="-128"/>
              </a:rPr>
              <a:t> of the support. </a:t>
            </a:r>
          </a:p>
          <a:p>
            <a:pPr eaLnBrk="1" hangingPunct="1"/>
            <a:endParaRPr lang="fr-FR" sz="1050" dirty="0" smtClean="0">
              <a:latin typeface="Arial" pitchFamily="34" charset="0"/>
              <a:ea typeface="ＭＳ Ｐゴシック" pitchFamily="48" charset="-128"/>
            </a:endParaRPr>
          </a:p>
          <a:p>
            <a:pPr eaLnBrk="1" hangingPunct="1"/>
            <a:r>
              <a:rPr lang="fr-FR" sz="1050" dirty="0" smtClean="0">
                <a:latin typeface="Arial" pitchFamily="34" charset="0"/>
                <a:ea typeface="ＭＳ Ｐゴシック" pitchFamily="48" charset="-128"/>
              </a:rPr>
              <a:t>I </a:t>
            </a:r>
            <a:r>
              <a:rPr lang="fr-FR" sz="1050" dirty="0" err="1" smtClean="0">
                <a:latin typeface="Arial" pitchFamily="34" charset="0"/>
                <a:ea typeface="ＭＳ Ｐゴシック" pitchFamily="48" charset="-128"/>
              </a:rPr>
              <a:t>insist</a:t>
            </a:r>
            <a:r>
              <a:rPr lang="fr-FR" sz="1050" dirty="0" smtClean="0">
                <a:latin typeface="Arial" pitchFamily="34" charset="0"/>
                <a:ea typeface="ＭＳ Ｐゴシック" pitchFamily="48" charset="-128"/>
              </a:rPr>
              <a:t> on </a:t>
            </a:r>
            <a:r>
              <a:rPr lang="fr-FR" sz="1050" dirty="0" err="1" smtClean="0">
                <a:latin typeface="Arial" pitchFamily="34" charset="0"/>
                <a:ea typeface="ＭＳ Ｐゴシック" pitchFamily="48" charset="-128"/>
              </a:rPr>
              <a:t>this</a:t>
            </a:r>
            <a:r>
              <a:rPr lang="fr-FR" sz="1050" dirty="0" smtClean="0">
                <a:latin typeface="Arial" pitchFamily="34" charset="0"/>
                <a:ea typeface="ＭＳ Ｐゴシック" pitchFamily="48" charset="-128"/>
              </a:rPr>
              <a:t> point </a:t>
            </a:r>
            <a:r>
              <a:rPr lang="fr-FR" sz="1050" dirty="0" err="1" smtClean="0">
                <a:latin typeface="Arial" pitchFamily="34" charset="0"/>
                <a:ea typeface="ＭＳ Ｐゴシック" pitchFamily="48" charset="-128"/>
              </a:rPr>
              <a:t>because</a:t>
            </a:r>
            <a:r>
              <a:rPr lang="fr-FR" sz="1050" dirty="0" smtClean="0">
                <a:latin typeface="Arial" pitchFamily="34" charset="0"/>
                <a:ea typeface="ＭＳ Ｐゴシック" pitchFamily="48" charset="-128"/>
              </a:rPr>
              <a:t> </a:t>
            </a:r>
            <a:r>
              <a:rPr lang="fr-FR" sz="1050" dirty="0" err="1" smtClean="0">
                <a:latin typeface="Arial" pitchFamily="34" charset="0"/>
                <a:ea typeface="ＭＳ Ｐゴシック" pitchFamily="48" charset="-128"/>
              </a:rPr>
              <a:t>mainly</a:t>
            </a:r>
            <a:r>
              <a:rPr lang="fr-FR" sz="1050" dirty="0" smtClean="0">
                <a:latin typeface="Arial" pitchFamily="34" charset="0"/>
                <a:ea typeface="ＭＳ Ｐゴシック" pitchFamily="48" charset="-128"/>
              </a:rPr>
              <a:t>, Team Leaders are not </a:t>
            </a:r>
            <a:r>
              <a:rPr lang="fr-FR" sz="1050" dirty="0" err="1" smtClean="0">
                <a:latin typeface="Arial" pitchFamily="34" charset="0"/>
                <a:ea typeface="ＭＳ Ｐゴシック" pitchFamily="48" charset="-128"/>
              </a:rPr>
              <a:t>keen</a:t>
            </a:r>
            <a:r>
              <a:rPr lang="fr-FR" sz="1050" dirty="0" smtClean="0">
                <a:latin typeface="Arial" pitchFamily="34" charset="0"/>
                <a:ea typeface="ＭＳ Ｐゴシック" pitchFamily="48" charset="-128"/>
              </a:rPr>
              <a:t> on </a:t>
            </a:r>
            <a:r>
              <a:rPr lang="fr-FR" sz="1050" dirty="0" err="1" smtClean="0">
                <a:latin typeface="Arial" pitchFamily="34" charset="0"/>
                <a:ea typeface="ＭＳ Ｐゴシック" pitchFamily="48" charset="-128"/>
              </a:rPr>
              <a:t>communicating</a:t>
            </a:r>
            <a:r>
              <a:rPr lang="fr-FR" sz="1050" dirty="0" smtClean="0">
                <a:latin typeface="Arial" pitchFamily="34" charset="0"/>
                <a:ea typeface="ＭＳ Ｐゴシック" pitchFamily="48" charset="-128"/>
              </a:rPr>
              <a:t> to </a:t>
            </a:r>
            <a:r>
              <a:rPr lang="fr-FR" sz="1050" dirty="0" err="1" smtClean="0">
                <a:latin typeface="Arial" pitchFamily="34" charset="0"/>
                <a:ea typeface="ＭＳ Ｐゴシック" pitchFamily="48" charset="-128"/>
              </a:rPr>
              <a:t>their</a:t>
            </a:r>
            <a:r>
              <a:rPr lang="fr-FR" sz="1050" dirty="0" smtClean="0">
                <a:latin typeface="Arial" pitchFamily="34" charset="0"/>
                <a:ea typeface="ＭＳ Ｐゴシック" pitchFamily="48" charset="-128"/>
              </a:rPr>
              <a:t> teams </a:t>
            </a:r>
            <a:r>
              <a:rPr lang="fr-FR" sz="1050" dirty="0" err="1" smtClean="0">
                <a:latin typeface="Arial" pitchFamily="34" charset="0"/>
                <a:ea typeface="ＭＳ Ｐゴシック" pitchFamily="48" charset="-128"/>
              </a:rPr>
              <a:t>when</a:t>
            </a:r>
            <a:r>
              <a:rPr lang="fr-FR" sz="1050" dirty="0" smtClean="0">
                <a:latin typeface="Arial" pitchFamily="34" charset="0"/>
                <a:ea typeface="ＭＳ Ｐゴシック" pitchFamily="48" charset="-128"/>
              </a:rPr>
              <a:t> </a:t>
            </a:r>
            <a:r>
              <a:rPr lang="fr-FR" sz="1050" dirty="0" err="1" smtClean="0">
                <a:latin typeface="Arial" pitchFamily="34" charset="0"/>
                <a:ea typeface="ＭＳ Ｐゴシック" pitchFamily="48" charset="-128"/>
              </a:rPr>
              <a:t>they</a:t>
            </a:r>
            <a:r>
              <a:rPr lang="fr-FR" sz="1050" dirty="0" smtClean="0">
                <a:latin typeface="Arial" pitchFamily="34" charset="0"/>
                <a:ea typeface="ＭＳ Ｐゴシック" pitchFamily="48" charset="-128"/>
              </a:rPr>
              <a:t> </a:t>
            </a:r>
            <a:r>
              <a:rPr lang="fr-FR" sz="1050" dirty="0" err="1" smtClean="0">
                <a:latin typeface="Arial" pitchFamily="34" charset="0"/>
                <a:ea typeface="ＭＳ Ｐゴシック" pitchFamily="48" charset="-128"/>
              </a:rPr>
              <a:t>don’t</a:t>
            </a:r>
            <a:r>
              <a:rPr lang="fr-FR" sz="1050" dirty="0" smtClean="0">
                <a:latin typeface="Arial" pitchFamily="34" charset="0"/>
                <a:ea typeface="ＭＳ Ｐゴシック" pitchFamily="48" charset="-128"/>
              </a:rPr>
              <a:t> have the </a:t>
            </a:r>
            <a:r>
              <a:rPr lang="fr-FR" sz="1050" dirty="0" err="1" smtClean="0">
                <a:latin typeface="Arial" pitchFamily="34" charset="0"/>
                <a:ea typeface="ＭＳ Ｐゴシック" pitchFamily="48" charset="-128"/>
              </a:rPr>
              <a:t>answers</a:t>
            </a:r>
            <a:r>
              <a:rPr lang="fr-FR" sz="1050" dirty="0" smtClean="0">
                <a:latin typeface="Arial" pitchFamily="34" charset="0"/>
                <a:ea typeface="ＭＳ Ｐゴシック" pitchFamily="48" charset="-128"/>
              </a:rPr>
              <a:t>. </a:t>
            </a:r>
            <a:r>
              <a:rPr lang="fr-FR" sz="1050" dirty="0" err="1" smtClean="0">
                <a:latin typeface="Arial" pitchFamily="34" charset="0"/>
                <a:ea typeface="ＭＳ Ｐゴシック" pitchFamily="48" charset="-128"/>
              </a:rPr>
              <a:t>They</a:t>
            </a:r>
            <a:r>
              <a:rPr lang="fr-FR" sz="1050" dirty="0" smtClean="0">
                <a:latin typeface="Arial" pitchFamily="34" charset="0"/>
                <a:ea typeface="ＭＳ Ｐゴシック" pitchFamily="48" charset="-128"/>
              </a:rPr>
              <a:t> </a:t>
            </a:r>
            <a:r>
              <a:rPr lang="fr-FR" sz="1050" dirty="0" err="1" smtClean="0">
                <a:latin typeface="Arial" pitchFamily="34" charset="0"/>
                <a:ea typeface="ＭＳ Ｐゴシック" pitchFamily="48" charset="-128"/>
              </a:rPr>
              <a:t>fear</a:t>
            </a:r>
            <a:r>
              <a:rPr lang="fr-FR" sz="1050" dirty="0" smtClean="0">
                <a:latin typeface="Arial" pitchFamily="34" charset="0"/>
                <a:ea typeface="ＭＳ Ｐゴシック" pitchFamily="48" charset="-128"/>
              </a:rPr>
              <a:t> </a:t>
            </a:r>
            <a:r>
              <a:rPr lang="fr-FR" sz="1050" dirty="0" err="1" smtClean="0">
                <a:latin typeface="Arial" pitchFamily="34" charset="0"/>
                <a:ea typeface="ＭＳ Ｐゴシック" pitchFamily="48" charset="-128"/>
              </a:rPr>
              <a:t>being</a:t>
            </a:r>
            <a:r>
              <a:rPr lang="fr-FR" sz="1050" dirty="0" smtClean="0">
                <a:latin typeface="Arial" pitchFamily="34" charset="0"/>
                <a:ea typeface="ＭＳ Ｐゴシック" pitchFamily="48" charset="-128"/>
              </a:rPr>
              <a:t> </a:t>
            </a:r>
            <a:r>
              <a:rPr lang="fr-FR" sz="1050" dirty="0" err="1" smtClean="0">
                <a:latin typeface="Arial" pitchFamily="34" charset="0"/>
                <a:ea typeface="ＭＳ Ｐゴシック" pitchFamily="48" charset="-128"/>
              </a:rPr>
              <a:t>trapped</a:t>
            </a:r>
            <a:r>
              <a:rPr lang="fr-FR" sz="1050" dirty="0" smtClean="0">
                <a:latin typeface="Arial" pitchFamily="34" charset="0"/>
                <a:ea typeface="ＭＳ Ｐゴシック" pitchFamily="48" charset="-128"/>
              </a:rPr>
              <a:t> and not </a:t>
            </a:r>
            <a:r>
              <a:rPr lang="fr-FR" sz="1050" dirty="0" err="1" smtClean="0">
                <a:latin typeface="Arial" pitchFamily="34" charset="0"/>
                <a:ea typeface="ＭＳ Ｐゴシック" pitchFamily="48" charset="-128"/>
              </a:rPr>
              <a:t>having</a:t>
            </a:r>
            <a:r>
              <a:rPr lang="fr-FR" sz="1050" dirty="0" smtClean="0">
                <a:latin typeface="Arial" pitchFamily="34" charset="0"/>
                <a:ea typeface="ＭＳ Ｐゴシック" pitchFamily="48" charset="-128"/>
              </a:rPr>
              <a:t> the </a:t>
            </a:r>
            <a:r>
              <a:rPr lang="fr-FR" sz="1050" dirty="0" err="1" smtClean="0">
                <a:latin typeface="Arial" pitchFamily="34" charset="0"/>
                <a:ea typeface="ＭＳ Ｐゴシック" pitchFamily="48" charset="-128"/>
              </a:rPr>
              <a:t>answer</a:t>
            </a:r>
            <a:r>
              <a:rPr lang="fr-FR" sz="1050" dirty="0" smtClean="0">
                <a:latin typeface="Arial" pitchFamily="34" charset="0"/>
                <a:ea typeface="ＭＳ Ｐゴシック" pitchFamily="48" charset="-128"/>
              </a:rPr>
              <a:t>. </a:t>
            </a:r>
          </a:p>
          <a:p>
            <a:pPr eaLnBrk="1" hangingPunct="1"/>
            <a:endParaRPr lang="fr-FR" sz="1050" dirty="0" smtClean="0">
              <a:latin typeface="Arial" pitchFamily="34" charset="0"/>
              <a:ea typeface="ＭＳ Ｐゴシック" pitchFamily="48" charset="-128"/>
            </a:endParaRPr>
          </a:p>
          <a:p>
            <a:pPr eaLnBrk="1" hangingPunct="1"/>
            <a:r>
              <a:rPr lang="fr-FR" sz="1050" dirty="0" smtClean="0">
                <a:latin typeface="Arial" pitchFamily="34" charset="0"/>
                <a:ea typeface="ＭＳ Ｐゴシック" pitchFamily="48" charset="-128"/>
              </a:rPr>
              <a:t>2) </a:t>
            </a:r>
            <a:r>
              <a:rPr lang="fr-FR" sz="1050" dirty="0" err="1" smtClean="0">
                <a:latin typeface="Arial" pitchFamily="34" charset="0"/>
                <a:ea typeface="ＭＳ Ｐゴシック" pitchFamily="48" charset="-128"/>
              </a:rPr>
              <a:t>Thus</a:t>
            </a:r>
            <a:r>
              <a:rPr lang="fr-FR" sz="1050" dirty="0" smtClean="0">
                <a:latin typeface="Arial" pitchFamily="34" charset="0"/>
                <a:ea typeface="ＭＳ Ｐゴシック" pitchFamily="48" charset="-128"/>
              </a:rPr>
              <a:t>, and </a:t>
            </a:r>
            <a:r>
              <a:rPr lang="fr-FR" sz="1050" dirty="0" err="1" smtClean="0">
                <a:latin typeface="Arial" pitchFamily="34" charset="0"/>
                <a:ea typeface="ＭＳ Ｐゴシック" pitchFamily="48" charset="-128"/>
              </a:rPr>
              <a:t>above</a:t>
            </a:r>
            <a:r>
              <a:rPr lang="fr-FR" sz="1050" dirty="0" smtClean="0">
                <a:latin typeface="Arial" pitchFamily="34" charset="0"/>
                <a:ea typeface="ＭＳ Ｐゴシック" pitchFamily="48" charset="-128"/>
              </a:rPr>
              <a:t> all, </a:t>
            </a:r>
            <a:r>
              <a:rPr lang="fr-FR" sz="1050" dirty="0" err="1" smtClean="0">
                <a:latin typeface="Arial" pitchFamily="34" charset="0"/>
                <a:ea typeface="ＭＳ Ｐゴシック" pitchFamily="48" charset="-128"/>
              </a:rPr>
              <a:t>your</a:t>
            </a:r>
            <a:r>
              <a:rPr lang="fr-FR" sz="1050" dirty="0" smtClean="0">
                <a:latin typeface="Arial" pitchFamily="34" charset="0"/>
                <a:ea typeface="ＭＳ Ｐゴシック" pitchFamily="48" charset="-128"/>
              </a:rPr>
              <a:t> communication kit </a:t>
            </a:r>
            <a:r>
              <a:rPr lang="fr-FR" sz="1050" dirty="0" err="1" smtClean="0">
                <a:latin typeface="Arial" pitchFamily="34" charset="0"/>
                <a:ea typeface="ＭＳ Ｐゴシック" pitchFamily="48" charset="-128"/>
              </a:rPr>
              <a:t>is</a:t>
            </a:r>
            <a:r>
              <a:rPr lang="fr-FR" sz="1050" dirty="0" smtClean="0">
                <a:latin typeface="Arial" pitchFamily="34" charset="0"/>
                <a:ea typeface="ＭＳ Ｐゴシック" pitchFamily="48" charset="-128"/>
              </a:rPr>
              <a:t> not </a:t>
            </a:r>
            <a:r>
              <a:rPr lang="fr-FR" sz="1050" dirty="0" err="1" smtClean="0">
                <a:latin typeface="Arial" pitchFamily="34" charset="0"/>
                <a:ea typeface="ＭＳ Ｐゴシック" pitchFamily="48" charset="-128"/>
              </a:rPr>
              <a:t>only</a:t>
            </a:r>
            <a:r>
              <a:rPr lang="fr-FR" sz="1050" dirty="0" smtClean="0">
                <a:latin typeface="Arial" pitchFamily="34" charset="0"/>
                <a:ea typeface="ＭＳ Ｐゴシック" pitchFamily="48" charset="-128"/>
              </a:rPr>
              <a:t> </a:t>
            </a:r>
            <a:r>
              <a:rPr lang="fr-FR" sz="1050" dirty="0" err="1" smtClean="0">
                <a:latin typeface="Arial" pitchFamily="34" charset="0"/>
                <a:ea typeface="ＭＳ Ｐゴシック" pitchFamily="48" charset="-128"/>
              </a:rPr>
              <a:t>composed</a:t>
            </a:r>
            <a:r>
              <a:rPr lang="fr-FR" sz="1050" dirty="0" smtClean="0">
                <a:latin typeface="Arial" pitchFamily="34" charset="0"/>
                <a:ea typeface="ＭＳ Ｐゴシック" pitchFamily="48" charset="-128"/>
              </a:rPr>
              <a:t> of </a:t>
            </a:r>
            <a:r>
              <a:rPr lang="fr-FR" sz="1050" dirty="0" err="1" smtClean="0">
                <a:latin typeface="Arial" pitchFamily="34" charset="0"/>
                <a:ea typeface="ＭＳ Ｐゴシック" pitchFamily="48" charset="-128"/>
              </a:rPr>
              <a:t>mere</a:t>
            </a:r>
            <a:r>
              <a:rPr lang="fr-FR" sz="1050" dirty="0" smtClean="0">
                <a:latin typeface="Arial" pitchFamily="34" charset="0"/>
                <a:ea typeface="ＭＳ Ｐゴシック" pitchFamily="48" charset="-128"/>
              </a:rPr>
              <a:t> </a:t>
            </a:r>
            <a:r>
              <a:rPr lang="fr-FR" sz="1050" dirty="0" err="1" smtClean="0">
                <a:latin typeface="Arial" pitchFamily="34" charset="0"/>
                <a:ea typeface="ＭＳ Ｐゴシック" pitchFamily="48" charset="-128"/>
              </a:rPr>
              <a:t>slides</a:t>
            </a:r>
            <a:r>
              <a:rPr lang="fr-FR" sz="1050" dirty="0" smtClean="0">
                <a:latin typeface="Arial" pitchFamily="34" charset="0"/>
                <a:ea typeface="ＭＳ Ｐゴシック" pitchFamily="48" charset="-128"/>
              </a:rPr>
              <a:t>. It </a:t>
            </a:r>
            <a:r>
              <a:rPr lang="fr-FR" sz="1050" dirty="0" err="1" smtClean="0">
                <a:latin typeface="Arial" pitchFamily="34" charset="0"/>
                <a:ea typeface="ＭＳ Ｐゴシック" pitchFamily="48" charset="-128"/>
              </a:rPr>
              <a:t>is</a:t>
            </a:r>
            <a:r>
              <a:rPr lang="fr-FR" sz="1050" dirty="0" smtClean="0">
                <a:latin typeface="Arial" pitchFamily="34" charset="0"/>
                <a:ea typeface="ＭＳ Ｐゴシック" pitchFamily="48" charset="-128"/>
              </a:rPr>
              <a:t> </a:t>
            </a:r>
            <a:r>
              <a:rPr lang="fr-FR" sz="1050" dirty="0" err="1" smtClean="0">
                <a:latin typeface="Arial" pitchFamily="34" charset="0"/>
                <a:ea typeface="ＭＳ Ｐゴシック" pitchFamily="48" charset="-128"/>
              </a:rPr>
              <a:t>completed</a:t>
            </a:r>
            <a:r>
              <a:rPr lang="fr-FR" sz="1050" dirty="0" smtClean="0">
                <a:latin typeface="Arial" pitchFamily="34" charset="0"/>
                <a:ea typeface="ＭＳ Ｐゴシック" pitchFamily="48" charset="-128"/>
              </a:rPr>
              <a:t> by large speaker notes </a:t>
            </a:r>
            <a:r>
              <a:rPr lang="fr-FR" sz="1050" dirty="0" err="1" smtClean="0">
                <a:latin typeface="Arial" pitchFamily="34" charset="0"/>
                <a:ea typeface="ＭＳ Ｐゴシック" pitchFamily="48" charset="-128"/>
              </a:rPr>
              <a:t>that</a:t>
            </a:r>
            <a:r>
              <a:rPr lang="fr-FR" sz="1050" dirty="0" smtClean="0">
                <a:latin typeface="Arial" pitchFamily="34" charset="0"/>
                <a:ea typeface="ＭＳ Ｐゴシック" pitchFamily="48" charset="-128"/>
              </a:rPr>
              <a:t> </a:t>
            </a:r>
            <a:r>
              <a:rPr lang="fr-FR" sz="1050" dirty="0" err="1" smtClean="0">
                <a:latin typeface="Arial" pitchFamily="34" charset="0"/>
                <a:ea typeface="ＭＳ Ｐゴシック" pitchFamily="48" charset="-128"/>
              </a:rPr>
              <a:t>develop</a:t>
            </a:r>
            <a:r>
              <a:rPr lang="fr-FR" sz="1050" dirty="0" smtClean="0">
                <a:latin typeface="Arial" pitchFamily="34" charset="0"/>
                <a:ea typeface="ＭＳ Ｐゴシック" pitchFamily="48" charset="-128"/>
              </a:rPr>
              <a:t> the </a:t>
            </a:r>
            <a:r>
              <a:rPr lang="fr-FR" sz="1050" dirty="0" err="1" smtClean="0">
                <a:latin typeface="Arial" pitchFamily="34" charset="0"/>
                <a:ea typeface="ＭＳ Ｐゴシック" pitchFamily="48" charset="-128"/>
              </a:rPr>
              <a:t>slides</a:t>
            </a:r>
            <a:r>
              <a:rPr lang="fr-FR" sz="1050" dirty="0" smtClean="0">
                <a:latin typeface="Arial" pitchFamily="34" charset="0"/>
                <a:ea typeface="ＭＳ Ｐゴシック" pitchFamily="48" charset="-128"/>
              </a:rPr>
              <a:t> content. </a:t>
            </a:r>
          </a:p>
          <a:p>
            <a:pPr eaLnBrk="1" hangingPunct="1"/>
            <a:r>
              <a:rPr lang="fr-FR" sz="1050" dirty="0" smtClean="0">
                <a:latin typeface="Arial" pitchFamily="34" charset="0"/>
                <a:ea typeface="ＭＳ Ｐゴシック" pitchFamily="48" charset="-128"/>
              </a:rPr>
              <a:t>You </a:t>
            </a:r>
            <a:r>
              <a:rPr lang="fr-FR" sz="1050" dirty="0" err="1" smtClean="0">
                <a:latin typeface="Arial" pitchFamily="34" charset="0"/>
                <a:ea typeface="ＭＳ Ｐゴシック" pitchFamily="48" charset="-128"/>
              </a:rPr>
              <a:t>can</a:t>
            </a:r>
            <a:r>
              <a:rPr lang="fr-FR" sz="1050" dirty="0" smtClean="0">
                <a:latin typeface="Arial" pitchFamily="34" charset="0"/>
                <a:ea typeface="ＭＳ Ｐゴシック" pitchFamily="48" charset="-128"/>
              </a:rPr>
              <a:t> </a:t>
            </a:r>
            <a:r>
              <a:rPr lang="fr-FR" sz="1050" dirty="0" err="1" smtClean="0">
                <a:latin typeface="Arial" pitchFamily="34" charset="0"/>
                <a:ea typeface="ＭＳ Ｐゴシック" pitchFamily="48" charset="-128"/>
              </a:rPr>
              <a:t>also</a:t>
            </a:r>
            <a:r>
              <a:rPr lang="fr-FR" sz="1050" dirty="0" smtClean="0">
                <a:latin typeface="Arial" pitchFamily="34" charset="0"/>
                <a:ea typeface="ＭＳ Ｐゴシック" pitchFamily="48" charset="-128"/>
              </a:rPr>
              <a:t> </a:t>
            </a:r>
            <a:r>
              <a:rPr lang="fr-FR" sz="1050" dirty="0" err="1" smtClean="0">
                <a:latin typeface="Arial" pitchFamily="34" charset="0"/>
                <a:ea typeface="ＭＳ Ｐゴシック" pitchFamily="48" charset="-128"/>
              </a:rPr>
              <a:t>add</a:t>
            </a:r>
            <a:r>
              <a:rPr lang="fr-FR" sz="1050" dirty="0" smtClean="0">
                <a:latin typeface="Arial" pitchFamily="34" charset="0"/>
                <a:ea typeface="ＭＳ Ｐゴシック" pitchFamily="48" charset="-128"/>
              </a:rPr>
              <a:t> to the Communication Kit a </a:t>
            </a:r>
            <a:r>
              <a:rPr lang="fr-FR" sz="1050" dirty="0" err="1" smtClean="0">
                <a:latin typeface="Arial" pitchFamily="34" charset="0"/>
                <a:ea typeface="ＭＳ Ｐゴシック" pitchFamily="48" charset="-128"/>
              </a:rPr>
              <a:t>brief</a:t>
            </a:r>
            <a:r>
              <a:rPr lang="fr-FR" sz="1050" dirty="0" smtClean="0">
                <a:latin typeface="Arial" pitchFamily="34" charset="0"/>
                <a:ea typeface="ＭＳ Ｐゴシック" pitchFamily="48" charset="-128"/>
              </a:rPr>
              <a:t> </a:t>
            </a:r>
            <a:r>
              <a:rPr lang="fr-FR" sz="1050" dirty="0" err="1" smtClean="0">
                <a:latin typeface="Arial" pitchFamily="34" charset="0"/>
                <a:ea typeface="ＭＳ Ｐゴシック" pitchFamily="48" charset="-128"/>
              </a:rPr>
              <a:t>gathering</a:t>
            </a:r>
            <a:r>
              <a:rPr lang="fr-FR" sz="1050" dirty="0" smtClean="0">
                <a:latin typeface="Arial" pitchFamily="34" charset="0"/>
                <a:ea typeface="ＭＳ Ｐゴシック" pitchFamily="48" charset="-128"/>
              </a:rPr>
              <a:t> Q&amp;A. The objective </a:t>
            </a:r>
            <a:r>
              <a:rPr lang="fr-FR" sz="1050" dirty="0" err="1" smtClean="0">
                <a:latin typeface="Arial" pitchFamily="34" charset="0"/>
                <a:ea typeface="ＭＳ Ｐゴシック" pitchFamily="48" charset="-128"/>
              </a:rPr>
              <a:t>is</a:t>
            </a:r>
            <a:r>
              <a:rPr lang="fr-FR" sz="1050" dirty="0" smtClean="0">
                <a:latin typeface="Arial" pitchFamily="34" charset="0"/>
                <a:ea typeface="ＭＳ Ｐゴシック" pitchFamily="48" charset="-128"/>
              </a:rPr>
              <a:t> to </a:t>
            </a:r>
            <a:r>
              <a:rPr lang="fr-FR" sz="1050" dirty="0" err="1" smtClean="0">
                <a:latin typeface="Arial" pitchFamily="34" charset="0"/>
                <a:ea typeface="ＭＳ Ｐゴシック" pitchFamily="48" charset="-128"/>
              </a:rPr>
              <a:t>think</a:t>
            </a:r>
            <a:r>
              <a:rPr lang="fr-FR" sz="1050" dirty="0" smtClean="0">
                <a:latin typeface="Arial" pitchFamily="34" charset="0"/>
                <a:ea typeface="ＭＳ Ｐゴシック" pitchFamily="48" charset="-128"/>
              </a:rPr>
              <a:t> of the questions the Team Leaders </a:t>
            </a:r>
            <a:r>
              <a:rPr lang="fr-FR" sz="1050" dirty="0" err="1" smtClean="0">
                <a:latin typeface="Arial" pitchFamily="34" charset="0"/>
                <a:ea typeface="ＭＳ Ｐゴシック" pitchFamily="48" charset="-128"/>
              </a:rPr>
              <a:t>may</a:t>
            </a:r>
            <a:r>
              <a:rPr lang="fr-FR" sz="1050" dirty="0" smtClean="0">
                <a:latin typeface="Arial" pitchFamily="34" charset="0"/>
                <a:ea typeface="ＭＳ Ｐゴシック" pitchFamily="48" charset="-128"/>
              </a:rPr>
              <a:t> have and to </a:t>
            </a:r>
            <a:r>
              <a:rPr lang="fr-FR" sz="1050" dirty="0" err="1" smtClean="0">
                <a:latin typeface="Arial" pitchFamily="34" charset="0"/>
                <a:ea typeface="ＭＳ Ｐゴシック" pitchFamily="48" charset="-128"/>
              </a:rPr>
              <a:t>provide</a:t>
            </a:r>
            <a:r>
              <a:rPr lang="fr-FR" sz="1050" dirty="0" smtClean="0">
                <a:latin typeface="Arial" pitchFamily="34" charset="0"/>
                <a:ea typeface="ＭＳ Ｐゴシック" pitchFamily="48" charset="-128"/>
              </a:rPr>
              <a:t> in </a:t>
            </a:r>
            <a:r>
              <a:rPr lang="fr-FR" sz="1050" dirty="0" err="1" smtClean="0">
                <a:latin typeface="Arial" pitchFamily="34" charset="0"/>
                <a:ea typeface="ＭＳ Ｐゴシック" pitchFamily="48" charset="-128"/>
              </a:rPr>
              <a:t>advance</a:t>
            </a:r>
            <a:r>
              <a:rPr lang="fr-FR" sz="1050" dirty="0" smtClean="0">
                <a:latin typeface="Arial" pitchFamily="34" charset="0"/>
                <a:ea typeface="ＭＳ Ｐゴシック" pitchFamily="48" charset="-128"/>
              </a:rPr>
              <a:t> the </a:t>
            </a:r>
            <a:r>
              <a:rPr lang="fr-FR" sz="1050" dirty="0" err="1" smtClean="0">
                <a:latin typeface="Arial" pitchFamily="34" charset="0"/>
                <a:ea typeface="ＭＳ Ｐゴシック" pitchFamily="48" charset="-128"/>
              </a:rPr>
              <a:t>answers</a:t>
            </a:r>
            <a:r>
              <a:rPr lang="fr-FR" sz="1050" dirty="0" smtClean="0">
                <a:latin typeface="Arial" pitchFamily="34" charset="0"/>
                <a:ea typeface="ＭＳ Ｐゴシック" pitchFamily="48" charset="-128"/>
              </a:rPr>
              <a:t>. You </a:t>
            </a:r>
            <a:r>
              <a:rPr lang="fr-FR" sz="1050" dirty="0" err="1" smtClean="0">
                <a:latin typeface="Arial" pitchFamily="34" charset="0"/>
                <a:ea typeface="ＭＳ Ｐゴシック" pitchFamily="48" charset="-128"/>
              </a:rPr>
              <a:t>can</a:t>
            </a:r>
            <a:r>
              <a:rPr lang="fr-FR" sz="1050" dirty="0" smtClean="0">
                <a:latin typeface="Arial" pitchFamily="34" charset="0"/>
                <a:ea typeface="ＭＳ Ｐゴシック" pitchFamily="48" charset="-128"/>
              </a:rPr>
              <a:t> </a:t>
            </a:r>
            <a:r>
              <a:rPr lang="fr-FR" sz="1050" dirty="0" err="1" smtClean="0">
                <a:latin typeface="Arial" pitchFamily="34" charset="0"/>
                <a:ea typeface="ＭＳ Ｐゴシック" pitchFamily="48" charset="-128"/>
              </a:rPr>
              <a:t>send</a:t>
            </a:r>
            <a:r>
              <a:rPr lang="fr-FR" sz="1050" dirty="0" smtClean="0">
                <a:latin typeface="Arial" pitchFamily="34" charset="0"/>
                <a:ea typeface="ＭＳ Ｐゴシック" pitchFamily="48" charset="-128"/>
              </a:rPr>
              <a:t> the </a:t>
            </a:r>
            <a:r>
              <a:rPr lang="fr-FR" sz="1050" dirty="0" err="1" smtClean="0">
                <a:latin typeface="Arial" pitchFamily="34" charset="0"/>
                <a:ea typeface="ＭＳ Ｐゴシック" pitchFamily="48" charset="-128"/>
              </a:rPr>
              <a:t>brief</a:t>
            </a:r>
            <a:r>
              <a:rPr lang="fr-FR" sz="1050" dirty="0" smtClean="0">
                <a:latin typeface="Arial" pitchFamily="34" charset="0"/>
                <a:ea typeface="ＭＳ Ｐゴシック" pitchFamily="48" charset="-128"/>
              </a:rPr>
              <a:t> to </a:t>
            </a:r>
            <a:r>
              <a:rPr lang="fr-FR" sz="1050" dirty="0" err="1" smtClean="0">
                <a:latin typeface="Arial" pitchFamily="34" charset="0"/>
                <a:ea typeface="ＭＳ Ｐゴシック" pitchFamily="48" charset="-128"/>
              </a:rPr>
              <a:t>them</a:t>
            </a:r>
            <a:r>
              <a:rPr lang="fr-FR" sz="1050" dirty="0" smtClean="0">
                <a:latin typeface="Arial" pitchFamily="34" charset="0"/>
                <a:ea typeface="ＭＳ Ｐゴシック" pitchFamily="48" charset="-128"/>
              </a:rPr>
              <a:t> or organise a live </a:t>
            </a:r>
            <a:r>
              <a:rPr lang="fr-FR" sz="1050" dirty="0" err="1" smtClean="0">
                <a:latin typeface="Arial" pitchFamily="34" charset="0"/>
                <a:ea typeface="ＭＳ Ｐゴシック" pitchFamily="48" charset="-128"/>
              </a:rPr>
              <a:t>brief</a:t>
            </a:r>
            <a:r>
              <a:rPr lang="fr-FR" sz="1050" dirty="0" smtClean="0">
                <a:latin typeface="Arial" pitchFamily="34" charset="0"/>
                <a:ea typeface="ＭＳ Ｐゴシック" pitchFamily="48" charset="-128"/>
              </a:rPr>
              <a:t>, to </a:t>
            </a:r>
            <a:r>
              <a:rPr lang="fr-FR" sz="1050" dirty="0" err="1" smtClean="0">
                <a:latin typeface="Arial" pitchFamily="34" charset="0"/>
                <a:ea typeface="ＭＳ Ｐゴシック" pitchFamily="48" charset="-128"/>
              </a:rPr>
              <a:t>present</a:t>
            </a:r>
            <a:r>
              <a:rPr lang="fr-FR" sz="1050" dirty="0" smtClean="0">
                <a:latin typeface="Arial" pitchFamily="34" charset="0"/>
                <a:ea typeface="ＭＳ Ｐゴシック" pitchFamily="48" charset="-128"/>
              </a:rPr>
              <a:t> the kit and </a:t>
            </a:r>
            <a:r>
              <a:rPr lang="fr-FR" sz="1050" dirty="0" err="1" smtClean="0">
                <a:latin typeface="Arial" pitchFamily="34" charset="0"/>
                <a:ea typeface="ＭＳ Ｐゴシック" pitchFamily="48" charset="-128"/>
              </a:rPr>
              <a:t>its</a:t>
            </a:r>
            <a:r>
              <a:rPr lang="fr-FR" sz="1050" dirty="0" smtClean="0">
                <a:latin typeface="Arial" pitchFamily="34" charset="0"/>
                <a:ea typeface="ＭＳ Ｐゴシック" pitchFamily="48" charset="-128"/>
              </a:rPr>
              <a:t> content. </a:t>
            </a:r>
          </a:p>
          <a:p>
            <a:pPr eaLnBrk="1" hangingPunct="1"/>
            <a:endParaRPr lang="fr-FR" sz="1050" dirty="0" smtClean="0">
              <a:latin typeface="Arial" pitchFamily="34" charset="0"/>
              <a:ea typeface="ＭＳ Ｐゴシック" pitchFamily="48" charset="-128"/>
            </a:endParaRPr>
          </a:p>
          <a:p>
            <a:pPr eaLnBrk="1" hangingPunct="1"/>
            <a:r>
              <a:rPr lang="fr-FR" sz="1050" dirty="0" smtClean="0">
                <a:latin typeface="Arial" pitchFamily="34" charset="0"/>
                <a:ea typeface="ＭＳ Ｐゴシック" pitchFamily="48" charset="-128"/>
              </a:rPr>
              <a:t>Once more </a:t>
            </a:r>
            <a:r>
              <a:rPr lang="fr-FR" sz="1050" dirty="0" err="1" smtClean="0">
                <a:latin typeface="Arial" pitchFamily="34" charset="0"/>
                <a:ea typeface="ＭＳ Ｐゴシック" pitchFamily="48" charset="-128"/>
              </a:rPr>
              <a:t>it</a:t>
            </a:r>
            <a:r>
              <a:rPr lang="fr-FR" sz="1050" dirty="0" smtClean="0">
                <a:latin typeface="Arial" pitchFamily="34" charset="0"/>
                <a:ea typeface="ＭＳ Ｐゴシック" pitchFamily="48" charset="-128"/>
              </a:rPr>
              <a:t> </a:t>
            </a:r>
            <a:r>
              <a:rPr lang="fr-FR" sz="1050" dirty="0" err="1" smtClean="0">
                <a:latin typeface="Arial" pitchFamily="34" charset="0"/>
                <a:ea typeface="ＭＳ Ｐゴシック" pitchFamily="48" charset="-128"/>
              </a:rPr>
              <a:t>gives</a:t>
            </a:r>
            <a:r>
              <a:rPr lang="fr-FR" sz="1050" dirty="0" smtClean="0">
                <a:latin typeface="Arial" pitchFamily="34" charset="0"/>
                <a:ea typeface="ＭＳ Ｐゴシック" pitchFamily="48" charset="-128"/>
              </a:rPr>
              <a:t> confidence to the Team Leaders to </a:t>
            </a:r>
            <a:r>
              <a:rPr lang="fr-FR" sz="1050" dirty="0" err="1" smtClean="0">
                <a:latin typeface="Arial" pitchFamily="34" charset="0"/>
                <a:ea typeface="ＭＳ Ｐゴシック" pitchFamily="48" charset="-128"/>
              </a:rPr>
              <a:t>feel</a:t>
            </a:r>
            <a:r>
              <a:rPr lang="fr-FR" sz="1050" dirty="0" smtClean="0">
                <a:latin typeface="Arial" pitchFamily="34" charset="0"/>
                <a:ea typeface="ＭＳ Ｐゴシック" pitchFamily="48" charset="-128"/>
              </a:rPr>
              <a:t> </a:t>
            </a:r>
            <a:r>
              <a:rPr lang="fr-FR" sz="1050" dirty="0" err="1" smtClean="0">
                <a:latin typeface="Arial" pitchFamily="34" charset="0"/>
                <a:ea typeface="ＭＳ Ｐゴシック" pitchFamily="48" charset="-128"/>
              </a:rPr>
              <a:t>they</a:t>
            </a:r>
            <a:r>
              <a:rPr lang="fr-FR" sz="1050" dirty="0" smtClean="0">
                <a:latin typeface="Arial" pitchFamily="34" charset="0"/>
                <a:ea typeface="ＭＳ Ｐゴシック" pitchFamily="48" charset="-128"/>
              </a:rPr>
              <a:t> have to </a:t>
            </a:r>
            <a:r>
              <a:rPr lang="fr-FR" sz="1050" dirty="0" err="1" smtClean="0">
                <a:latin typeface="Arial" pitchFamily="34" charset="0"/>
                <a:ea typeface="ＭＳ Ｐゴシック" pitchFamily="48" charset="-128"/>
              </a:rPr>
              <a:t>key</a:t>
            </a:r>
            <a:r>
              <a:rPr lang="fr-FR" sz="1050" dirty="0" smtClean="0">
                <a:latin typeface="Arial" pitchFamily="34" charset="0"/>
                <a:ea typeface="ＭＳ Ｐゴシック" pitchFamily="48" charset="-128"/>
              </a:rPr>
              <a:t> to </a:t>
            </a:r>
            <a:r>
              <a:rPr lang="fr-FR" sz="1050" dirty="0" err="1" smtClean="0">
                <a:latin typeface="Arial" pitchFamily="34" charset="0"/>
                <a:ea typeface="ＭＳ Ｐゴシック" pitchFamily="48" charset="-128"/>
              </a:rPr>
              <a:t>reply</a:t>
            </a:r>
            <a:r>
              <a:rPr lang="fr-FR" sz="1050" dirty="0" smtClean="0">
                <a:latin typeface="Arial" pitchFamily="34" charset="0"/>
                <a:ea typeface="ＭＳ Ｐゴシック" pitchFamily="48" charset="-128"/>
              </a:rPr>
              <a:t> to </a:t>
            </a:r>
            <a:r>
              <a:rPr lang="fr-FR" sz="1050" dirty="0" err="1" smtClean="0">
                <a:latin typeface="Arial" pitchFamily="34" charset="0"/>
                <a:ea typeface="ＭＳ Ｐゴシック" pitchFamily="48" charset="-128"/>
              </a:rPr>
              <a:t>their</a:t>
            </a:r>
            <a:r>
              <a:rPr lang="fr-FR" sz="1050" dirty="0" smtClean="0">
                <a:latin typeface="Arial" pitchFamily="34" charset="0"/>
                <a:ea typeface="ＭＳ Ｐゴシック" pitchFamily="48" charset="-128"/>
              </a:rPr>
              <a:t> teams. </a:t>
            </a:r>
          </a:p>
          <a:p>
            <a:pPr eaLnBrk="1" hangingPunct="1"/>
            <a:endParaRPr lang="en-GB" sz="1050" dirty="0" smtClean="0">
              <a:latin typeface="Arial" pitchFamily="34" charset="0"/>
              <a:ea typeface="ＭＳ Ｐゴシック" pitchFamily="48" charset="-128"/>
            </a:endParaRPr>
          </a:p>
          <a:p>
            <a:endParaRPr lang="fr-FR" sz="1050" dirty="0"/>
          </a:p>
        </p:txBody>
      </p:sp>
      <p:sp>
        <p:nvSpPr>
          <p:cNvPr id="4" name="Espace réservé du numéro de diapositive 3"/>
          <p:cNvSpPr>
            <a:spLocks noGrp="1"/>
          </p:cNvSpPr>
          <p:nvPr>
            <p:ph type="sldNum" sz="quarter" idx="10"/>
          </p:nvPr>
        </p:nvSpPr>
        <p:spPr/>
        <p:txBody>
          <a:bodyPr/>
          <a:lstStyle/>
          <a:p>
            <a:fld id="{1ACBA1F1-DA79-4E54-8B14-F3101E838F57}" type="slidenum">
              <a:rPr lang="fr-FR" smtClean="0"/>
              <a:pPr/>
              <a:t>43</a:t>
            </a:fld>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1ACBA1F1-DA79-4E54-8B14-F3101E838F57}" type="slidenum">
              <a:rPr lang="fr-FR" smtClean="0"/>
              <a:pPr/>
              <a:t>6</a:t>
            </a:fld>
            <a:endParaRPr lang="fr-F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92500" lnSpcReduction="20000"/>
          </a:bodyPr>
          <a:lstStyle/>
          <a:p>
            <a:pPr eaLnBrk="1" hangingPunct="1">
              <a:spcBef>
                <a:spcPct val="0"/>
              </a:spcBef>
            </a:pPr>
            <a:r>
              <a:rPr lang="en-GB" sz="1400" b="1" dirty="0" smtClean="0">
                <a:solidFill>
                  <a:srgbClr val="FF0000"/>
                </a:solidFill>
                <a:latin typeface="Arial" pitchFamily="34" charset="0"/>
                <a:ea typeface="ＭＳ Ｐゴシック" pitchFamily="48" charset="-128"/>
              </a:rPr>
              <a:t>-HOW TO CHANGE?-</a:t>
            </a:r>
            <a:endParaRPr lang="en-GB" b="1" dirty="0" smtClean="0">
              <a:solidFill>
                <a:srgbClr val="FF0000"/>
              </a:solidFill>
              <a:latin typeface="Arial" pitchFamily="34" charset="0"/>
              <a:ea typeface="ＭＳ Ｐゴシック" pitchFamily="48" charset="-128"/>
            </a:endParaRPr>
          </a:p>
          <a:p>
            <a:pPr eaLnBrk="1" hangingPunct="1">
              <a:spcBef>
                <a:spcPct val="0"/>
              </a:spcBef>
            </a:pPr>
            <a:r>
              <a:rPr lang="en-GB" b="1" dirty="0" smtClean="0">
                <a:solidFill>
                  <a:srgbClr val="FF0000"/>
                </a:solidFill>
                <a:latin typeface="Arial" pitchFamily="34" charset="0"/>
                <a:ea typeface="ＭＳ Ｐゴシック" pitchFamily="48" charset="-128"/>
              </a:rPr>
              <a:t>[1-Read in advance the instructions of the Game and </a:t>
            </a:r>
            <a:r>
              <a:rPr lang="en-US" b="1" dirty="0" smtClean="0">
                <a:solidFill>
                  <a:srgbClr val="FF0000"/>
                </a:solidFill>
                <a:latin typeface="Arial" pitchFamily="34" charset="0"/>
                <a:ea typeface="ＭＳ Ｐゴシック" pitchFamily="48" charset="-128"/>
              </a:rPr>
              <a:t>choose the Live Session Card you’d like to present and play with</a:t>
            </a:r>
            <a:r>
              <a:rPr lang="en-GB" b="1" dirty="0" smtClean="0">
                <a:solidFill>
                  <a:srgbClr val="FF0000"/>
                </a:solidFill>
                <a:latin typeface="Arial" pitchFamily="34" charset="0"/>
                <a:ea typeface="ＭＳ Ｐゴシック" pitchFamily="48" charset="-128"/>
              </a:rPr>
              <a:t>]</a:t>
            </a:r>
            <a:endParaRPr lang="en-US" b="1" dirty="0" smtClean="0">
              <a:solidFill>
                <a:srgbClr val="FF0000"/>
              </a:solidFill>
              <a:latin typeface="Arial" pitchFamily="34" charset="0"/>
              <a:ea typeface="ＭＳ Ｐゴシック" pitchFamily="48" charset="-128"/>
            </a:endParaRPr>
          </a:p>
          <a:p>
            <a:pPr eaLnBrk="1" hangingPunct="1">
              <a:spcBef>
                <a:spcPct val="0"/>
              </a:spcBef>
            </a:pPr>
            <a:endParaRPr lang="en-US" dirty="0" smtClean="0">
              <a:latin typeface="Arial" pitchFamily="34" charset="0"/>
              <a:ea typeface="ＭＳ Ｐゴシック" pitchFamily="48" charset="-128"/>
            </a:endParaRPr>
          </a:p>
          <a:p>
            <a:pPr eaLnBrk="1" hangingPunct="1">
              <a:spcBef>
                <a:spcPct val="0"/>
              </a:spcBef>
            </a:pPr>
            <a:r>
              <a:rPr lang="en-US" dirty="0" smtClean="0">
                <a:latin typeface="Arial" pitchFamily="34" charset="0"/>
                <a:ea typeface="ＭＳ Ｐゴシック" pitchFamily="48" charset="-128"/>
              </a:rPr>
              <a:t>The Danone Connections “Live Session Cards” </a:t>
            </a:r>
            <a:r>
              <a:rPr lang="en-GB" dirty="0" smtClean="0">
                <a:latin typeface="Arial" pitchFamily="34" charset="0"/>
                <a:ea typeface="ＭＳ Ｐゴシック" pitchFamily="48" charset="-128"/>
              </a:rPr>
              <a:t>have been created to support your business talk. They aim to help you and your team discover the basics of economics, the specificities of Danone as a company and our CBU more in detail. </a:t>
            </a:r>
            <a:br>
              <a:rPr lang="en-GB" dirty="0" smtClean="0">
                <a:latin typeface="Arial" pitchFamily="34" charset="0"/>
                <a:ea typeface="ＭＳ Ｐゴシック" pitchFamily="48" charset="-128"/>
              </a:rPr>
            </a:br>
            <a:r>
              <a:rPr lang="en-GB" dirty="0" smtClean="0">
                <a:latin typeface="Arial" pitchFamily="34" charset="0"/>
                <a:ea typeface="ＭＳ Ｐゴシック" pitchFamily="48" charset="-128"/>
              </a:rPr>
              <a:t>This flexible card game can be played at any moment, whenever you have 5 minutes available. It is highly recommended to play a short session of this game before every “Live Session”.</a:t>
            </a:r>
          </a:p>
          <a:p>
            <a:pPr eaLnBrk="1" hangingPunct="1">
              <a:spcBef>
                <a:spcPct val="0"/>
              </a:spcBef>
            </a:pPr>
            <a:endParaRPr lang="en-GB" dirty="0" smtClean="0">
              <a:latin typeface="Arial" pitchFamily="34" charset="0"/>
              <a:ea typeface="ＭＳ Ｐゴシック" pitchFamily="48" charset="-128"/>
            </a:endParaRPr>
          </a:p>
          <a:p>
            <a:pPr eaLnBrk="1" hangingPunct="1">
              <a:spcBef>
                <a:spcPct val="0"/>
              </a:spcBef>
            </a:pPr>
            <a:r>
              <a:rPr lang="en-US" dirty="0" smtClean="0">
                <a:latin typeface="Arial" pitchFamily="34" charset="0"/>
                <a:ea typeface="ＭＳ Ｐゴシック" pitchFamily="48" charset="-128"/>
              </a:rPr>
              <a:t>Let’s play one card…</a:t>
            </a:r>
          </a:p>
          <a:p>
            <a:pPr eaLnBrk="1" hangingPunct="1">
              <a:spcBef>
                <a:spcPct val="0"/>
              </a:spcBef>
            </a:pPr>
            <a:endParaRPr lang="en-US" dirty="0" smtClean="0">
              <a:latin typeface="Arial" pitchFamily="34" charset="0"/>
              <a:ea typeface="ＭＳ Ｐゴシック" pitchFamily="48" charset="-128"/>
            </a:endParaRPr>
          </a:p>
          <a:p>
            <a:pPr eaLnBrk="1" hangingPunct="1">
              <a:spcBef>
                <a:spcPct val="0"/>
              </a:spcBef>
            </a:pPr>
            <a:r>
              <a:rPr lang="en-GB" b="1" dirty="0" smtClean="0">
                <a:solidFill>
                  <a:srgbClr val="FF0000"/>
                </a:solidFill>
                <a:latin typeface="Arial" pitchFamily="34" charset="0"/>
                <a:ea typeface="ＭＳ Ｐゴシック" pitchFamily="48" charset="-128"/>
              </a:rPr>
              <a:t>[2- Follow the instructions of the chosen card and make them play. Take for example the one about Danone worldwide presence:</a:t>
            </a:r>
          </a:p>
          <a:p>
            <a:pPr eaLnBrk="1" hangingPunct="1">
              <a:spcBef>
                <a:spcPct val="0"/>
              </a:spcBef>
              <a:buFontTx/>
              <a:buChar char="-"/>
            </a:pPr>
            <a:r>
              <a:rPr lang="en-GB" b="1" dirty="0" smtClean="0">
                <a:solidFill>
                  <a:srgbClr val="FF0000"/>
                </a:solidFill>
                <a:latin typeface="Arial" pitchFamily="34" charset="0"/>
                <a:ea typeface="ＭＳ Ｐゴシック" pitchFamily="48" charset="-128"/>
              </a:rPr>
              <a:t>First explain the background information to all</a:t>
            </a:r>
          </a:p>
          <a:p>
            <a:pPr eaLnBrk="1" hangingPunct="1">
              <a:spcBef>
                <a:spcPct val="0"/>
              </a:spcBef>
              <a:buFontTx/>
              <a:buChar char="-"/>
            </a:pPr>
            <a:r>
              <a:rPr lang="en-GB" b="1" dirty="0" smtClean="0">
                <a:solidFill>
                  <a:srgbClr val="FF0000"/>
                </a:solidFill>
                <a:latin typeface="Arial" pitchFamily="34" charset="0"/>
                <a:ea typeface="ＭＳ Ｐゴシック" pitchFamily="48" charset="-128"/>
              </a:rPr>
              <a:t>Then distribute people into 2 different teams</a:t>
            </a:r>
          </a:p>
          <a:p>
            <a:pPr eaLnBrk="1" hangingPunct="1">
              <a:spcBef>
                <a:spcPct val="0"/>
              </a:spcBef>
              <a:buFontTx/>
              <a:buChar char="-"/>
            </a:pPr>
            <a:r>
              <a:rPr lang="en-GB" b="1" dirty="0" smtClean="0">
                <a:solidFill>
                  <a:srgbClr val="FF0000"/>
                </a:solidFill>
                <a:latin typeface="Arial" pitchFamily="34" charset="0"/>
                <a:ea typeface="ＭＳ Ｐゴシック" pitchFamily="48" charset="-128"/>
              </a:rPr>
              <a:t>Alternately, every team has 10 seconds to give the name of a country where Danone is established</a:t>
            </a:r>
          </a:p>
          <a:p>
            <a:pPr eaLnBrk="1" hangingPunct="1">
              <a:spcBef>
                <a:spcPct val="0"/>
              </a:spcBef>
              <a:buFontTx/>
              <a:buChar char="-"/>
            </a:pPr>
            <a:r>
              <a:rPr lang="en-GB" b="1" dirty="0" smtClean="0">
                <a:solidFill>
                  <a:srgbClr val="FF0000"/>
                </a:solidFill>
                <a:latin typeface="Arial" pitchFamily="34" charset="0"/>
                <a:ea typeface="ＭＳ Ｐゴシック" pitchFamily="48" charset="-128"/>
              </a:rPr>
              <a:t>In a paperboard, write the name of the countries that each team has said to  be sure that no country is repeated</a:t>
            </a:r>
          </a:p>
          <a:p>
            <a:pPr eaLnBrk="1" hangingPunct="1">
              <a:spcBef>
                <a:spcPct val="0"/>
              </a:spcBef>
              <a:buFontTx/>
              <a:buChar char="-"/>
            </a:pPr>
            <a:r>
              <a:rPr lang="en-GB" b="1" dirty="0" smtClean="0">
                <a:solidFill>
                  <a:srgbClr val="FF0000"/>
                </a:solidFill>
                <a:latin typeface="Arial" pitchFamily="34" charset="0"/>
                <a:ea typeface="ＭＳ Ｐゴシック" pitchFamily="48" charset="-128"/>
              </a:rPr>
              <a:t>Stop the game when the 2 teams have no more proposals</a:t>
            </a:r>
          </a:p>
          <a:p>
            <a:pPr eaLnBrk="1" hangingPunct="1">
              <a:spcBef>
                <a:spcPct val="0"/>
              </a:spcBef>
              <a:buFontTx/>
              <a:buChar char="-"/>
            </a:pPr>
            <a:r>
              <a:rPr lang="en-GB" b="1" dirty="0" smtClean="0">
                <a:solidFill>
                  <a:srgbClr val="FF0000"/>
                </a:solidFill>
                <a:latin typeface="Arial" pitchFamily="34" charset="0"/>
                <a:ea typeface="ＭＳ Ｐゴシック" pitchFamily="48" charset="-128"/>
              </a:rPr>
              <a:t>The team with the highest score wins</a:t>
            </a:r>
          </a:p>
          <a:p>
            <a:pPr eaLnBrk="1" hangingPunct="1">
              <a:spcBef>
                <a:spcPct val="0"/>
              </a:spcBef>
              <a:buFontTx/>
              <a:buChar char="-"/>
            </a:pPr>
            <a:r>
              <a:rPr lang="en-GB" b="1" dirty="0" smtClean="0">
                <a:solidFill>
                  <a:srgbClr val="FF0000"/>
                </a:solidFill>
                <a:latin typeface="Arial" pitchFamily="34" charset="0"/>
                <a:ea typeface="ＭＳ Ｐゴシック" pitchFamily="48" charset="-128"/>
              </a:rPr>
              <a:t>Read the solution in order to give them more complementary information about the experience they’ve just lived</a:t>
            </a:r>
          </a:p>
          <a:p>
            <a:pPr eaLnBrk="1" hangingPunct="1">
              <a:spcBef>
                <a:spcPct val="0"/>
              </a:spcBef>
              <a:buFontTx/>
              <a:buChar char="-"/>
            </a:pPr>
            <a:endParaRPr lang="en-GB" b="1" dirty="0" smtClean="0">
              <a:solidFill>
                <a:srgbClr val="FF0000"/>
              </a:solidFill>
              <a:latin typeface="Arial" pitchFamily="34" charset="0"/>
              <a:ea typeface="ＭＳ Ｐゴシック" pitchFamily="48" charset="-128"/>
            </a:endParaRPr>
          </a:p>
          <a:p>
            <a:pPr eaLnBrk="1" hangingPunct="1">
              <a:spcBef>
                <a:spcPct val="0"/>
              </a:spcBef>
            </a:pPr>
            <a:r>
              <a:rPr lang="en-GB" b="1" dirty="0" smtClean="0">
                <a:solidFill>
                  <a:srgbClr val="FF0000"/>
                </a:solidFill>
                <a:latin typeface="Arial" pitchFamily="34" charset="0"/>
                <a:ea typeface="ＭＳ Ｐゴシック" pitchFamily="48" charset="-128"/>
              </a:rPr>
              <a:t> [3- Distribute some cards to your audience to show them what’s on it. Tell them that the aim is to play one card before every team meeting]</a:t>
            </a:r>
            <a:endParaRPr lang="en-US" b="1" dirty="0" smtClean="0">
              <a:solidFill>
                <a:srgbClr val="FF0000"/>
              </a:solidFill>
              <a:latin typeface="Arial" pitchFamily="34" charset="0"/>
              <a:ea typeface="ＭＳ Ｐゴシック" pitchFamily="48" charset="-128"/>
            </a:endParaRPr>
          </a:p>
          <a:p>
            <a:pPr eaLnBrk="1" hangingPunct="1">
              <a:spcBef>
                <a:spcPct val="0"/>
              </a:spcBef>
            </a:pPr>
            <a:endParaRPr lang="fr-FR" dirty="0" smtClean="0">
              <a:latin typeface="Arial" pitchFamily="34" charset="0"/>
              <a:ea typeface="ＭＳ Ｐゴシック" pitchFamily="48" charset="-128"/>
            </a:endParaRPr>
          </a:p>
          <a:p>
            <a:endParaRPr lang="fr-FR" dirty="0"/>
          </a:p>
        </p:txBody>
      </p:sp>
      <p:sp>
        <p:nvSpPr>
          <p:cNvPr id="4" name="Espace réservé du numéro de diapositive 3"/>
          <p:cNvSpPr>
            <a:spLocks noGrp="1"/>
          </p:cNvSpPr>
          <p:nvPr>
            <p:ph type="sldNum" sz="quarter" idx="10"/>
          </p:nvPr>
        </p:nvSpPr>
        <p:spPr/>
        <p:txBody>
          <a:bodyPr/>
          <a:lstStyle/>
          <a:p>
            <a:fld id="{1ACBA1F1-DA79-4E54-8B14-F3101E838F57}" type="slidenum">
              <a:rPr lang="fr-FR" smtClean="0"/>
              <a:pPr/>
              <a:t>44</a:t>
            </a:fld>
            <a:endParaRPr lang="fr-F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eaLnBrk="1" hangingPunct="1"/>
            <a:r>
              <a:rPr lang="en-GB" dirty="0" smtClean="0">
                <a:latin typeface="Arial" pitchFamily="34" charset="0"/>
                <a:ea typeface="ＭＳ Ｐゴシック" pitchFamily="48" charset="-128"/>
              </a:rPr>
              <a:t>SS</a:t>
            </a:r>
          </a:p>
          <a:p>
            <a:pPr eaLnBrk="1" hangingPunct="1"/>
            <a:endParaRPr lang="en-GB" dirty="0" smtClean="0">
              <a:latin typeface="Arial" pitchFamily="34" charset="0"/>
              <a:ea typeface="ＭＳ Ｐゴシック" pitchFamily="48" charset="-128"/>
            </a:endParaRPr>
          </a:p>
          <a:p>
            <a:pPr eaLnBrk="1" hangingPunct="1"/>
            <a:r>
              <a:rPr lang="en-GB" sz="1200" dirty="0" smtClean="0">
                <a:latin typeface="Arial" pitchFamily="34" charset="0"/>
                <a:ea typeface="ＭＳ Ｐゴシック" pitchFamily="48" charset="-128"/>
              </a:rPr>
              <a:t>Now we’ll give each one of you a box, containing the tools we have presented you during the last two days. </a:t>
            </a:r>
          </a:p>
          <a:p>
            <a:pPr eaLnBrk="1" hangingPunct="1"/>
            <a:endParaRPr lang="en-GB" sz="1200" dirty="0" smtClean="0">
              <a:latin typeface="Arial" pitchFamily="34" charset="0"/>
              <a:ea typeface="ＭＳ Ｐゴシック" pitchFamily="48" charset="-128"/>
            </a:endParaRPr>
          </a:p>
          <a:p>
            <a:pPr eaLnBrk="1" hangingPunct="1"/>
            <a:r>
              <a:rPr lang="en-GB" sz="1200" dirty="0" smtClean="0">
                <a:latin typeface="Arial" pitchFamily="34" charset="0"/>
                <a:ea typeface="ＭＳ Ｐゴシック" pitchFamily="48" charset="-128"/>
              </a:rPr>
              <a:t>I’d like also to attract your attention on a leaflet, recently designed that you can use like a to-do list to organise your Activation Session. It gathers what to keep in mind in order to make of it a success. </a:t>
            </a:r>
          </a:p>
          <a:p>
            <a:pPr eaLnBrk="1" hangingPunct="1"/>
            <a:endParaRPr lang="en-GB" sz="1200" dirty="0" smtClean="0">
              <a:latin typeface="Arial" pitchFamily="34" charset="0"/>
              <a:ea typeface="ＭＳ Ｐゴシック" pitchFamily="48" charset="-128"/>
            </a:endParaRPr>
          </a:p>
          <a:p>
            <a:pPr eaLnBrk="1" hangingPunct="1"/>
            <a:r>
              <a:rPr lang="en-GB" sz="1200" dirty="0" smtClean="0">
                <a:latin typeface="Arial" pitchFamily="34" charset="0"/>
                <a:ea typeface="ＭＳ Ｐゴシック" pitchFamily="48" charset="-128"/>
              </a:rPr>
              <a:t>You’ll also find what we call “the IC Book”. You will find IC Managers profiles, good practices, and contacts to help you in your daily work.</a:t>
            </a:r>
          </a:p>
          <a:p>
            <a:endParaRPr lang="fr-FR" dirty="0"/>
          </a:p>
        </p:txBody>
      </p:sp>
      <p:sp>
        <p:nvSpPr>
          <p:cNvPr id="4" name="Espace réservé du numéro de diapositive 3"/>
          <p:cNvSpPr>
            <a:spLocks noGrp="1"/>
          </p:cNvSpPr>
          <p:nvPr>
            <p:ph type="sldNum" sz="quarter" idx="10"/>
          </p:nvPr>
        </p:nvSpPr>
        <p:spPr/>
        <p:txBody>
          <a:bodyPr/>
          <a:lstStyle/>
          <a:p>
            <a:fld id="{1ACBA1F1-DA79-4E54-8B14-F3101E838F57}" type="slidenum">
              <a:rPr lang="fr-FR" smtClean="0"/>
              <a:pPr/>
              <a:t>45</a:t>
            </a:fld>
            <a:endParaRPr lang="fr-F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eaLnBrk="1" hangingPunct="1">
              <a:spcBef>
                <a:spcPct val="0"/>
              </a:spcBef>
            </a:pPr>
            <a:r>
              <a:rPr lang="en-GB" sz="1200" b="1" dirty="0" smtClean="0">
                <a:solidFill>
                  <a:srgbClr val="FF0000"/>
                </a:solidFill>
                <a:latin typeface="Arial" pitchFamily="34" charset="0"/>
                <a:ea typeface="ＭＳ Ｐゴシック" pitchFamily="48" charset="-128"/>
              </a:rPr>
              <a:t>-WHAT TO CHANGE TO?-</a:t>
            </a:r>
            <a:endParaRPr lang="en-US" sz="1200" dirty="0" smtClean="0">
              <a:latin typeface="Arial" pitchFamily="34" charset="0"/>
              <a:ea typeface="ＭＳ Ｐゴシック" pitchFamily="48" charset="-128"/>
            </a:endParaRPr>
          </a:p>
          <a:p>
            <a:pPr eaLnBrk="1" hangingPunct="1">
              <a:spcBef>
                <a:spcPct val="0"/>
              </a:spcBef>
            </a:pPr>
            <a:r>
              <a:rPr lang="en-US" sz="1200" dirty="0" smtClean="0">
                <a:latin typeface="Arial" pitchFamily="34" charset="0"/>
                <a:ea typeface="ＭＳ Ｐゴシック" pitchFamily="48" charset="-128"/>
              </a:rPr>
              <a:t>And now, what about yours?</a:t>
            </a:r>
          </a:p>
          <a:p>
            <a:pPr eaLnBrk="1" hangingPunct="1">
              <a:spcBef>
                <a:spcPct val="0"/>
              </a:spcBef>
            </a:pPr>
            <a:endParaRPr lang="en-US" sz="1200" dirty="0" smtClean="0">
              <a:latin typeface="Arial" pitchFamily="34" charset="0"/>
              <a:ea typeface="ＭＳ Ｐゴシック" pitchFamily="48" charset="-128"/>
            </a:endParaRPr>
          </a:p>
          <a:p>
            <a:pPr eaLnBrk="1" hangingPunct="1">
              <a:spcBef>
                <a:spcPct val="0"/>
              </a:spcBef>
            </a:pPr>
            <a:r>
              <a:rPr lang="en-US" sz="1200" dirty="0" smtClean="0">
                <a:latin typeface="Arial" pitchFamily="34" charset="0"/>
                <a:ea typeface="ＭＳ Ｐゴシック" pitchFamily="48" charset="-128"/>
              </a:rPr>
              <a:t>Would you please take 5 minutes around each table, to share your own worst communication stories (WITHIN DANONE)?</a:t>
            </a:r>
          </a:p>
          <a:p>
            <a:pPr eaLnBrk="1" hangingPunct="1">
              <a:spcBef>
                <a:spcPct val="0"/>
              </a:spcBef>
            </a:pPr>
            <a:endParaRPr lang="en-US" sz="1200" b="1" dirty="0" smtClean="0">
              <a:solidFill>
                <a:srgbClr val="008000"/>
              </a:solidFill>
              <a:latin typeface="Arial" pitchFamily="34" charset="0"/>
              <a:ea typeface="ＭＳ Ｐゴシック" pitchFamily="48" charset="-128"/>
            </a:endParaRPr>
          </a:p>
          <a:p>
            <a:pPr eaLnBrk="1" hangingPunct="1">
              <a:spcBef>
                <a:spcPct val="0"/>
              </a:spcBef>
            </a:pPr>
            <a:r>
              <a:rPr lang="en-US" sz="1200" b="1" dirty="0" smtClean="0">
                <a:solidFill>
                  <a:srgbClr val="FF0000"/>
                </a:solidFill>
                <a:latin typeface="Arial" pitchFamily="34" charset="0"/>
                <a:ea typeface="ＭＳ Ｐゴシック" pitchFamily="48" charset="-128"/>
              </a:rPr>
              <a:t>Give them 5 minutes</a:t>
            </a:r>
          </a:p>
          <a:p>
            <a:pPr eaLnBrk="1" hangingPunct="1">
              <a:spcBef>
                <a:spcPct val="0"/>
              </a:spcBef>
            </a:pPr>
            <a:endParaRPr lang="en-US" sz="1200" b="1" dirty="0" smtClean="0">
              <a:solidFill>
                <a:srgbClr val="FF0000"/>
              </a:solidFill>
              <a:latin typeface="Arial" pitchFamily="34" charset="0"/>
              <a:ea typeface="ＭＳ Ｐゴシック" pitchFamily="48" charset="-128"/>
            </a:endParaRPr>
          </a:p>
          <a:p>
            <a:pPr eaLnBrk="1" hangingPunct="1">
              <a:spcBef>
                <a:spcPct val="0"/>
              </a:spcBef>
            </a:pPr>
            <a:r>
              <a:rPr lang="en-US" sz="1200" b="1" dirty="0" smtClean="0">
                <a:solidFill>
                  <a:srgbClr val="FF0000"/>
                </a:solidFill>
                <a:latin typeface="Arial" pitchFamily="34" charset="0"/>
                <a:ea typeface="ＭＳ Ｐゴシック" pitchFamily="48" charset="-128"/>
              </a:rPr>
              <a:t>Ask each table to share one story (the really worst one) with others ….</a:t>
            </a:r>
          </a:p>
          <a:p>
            <a:pPr eaLnBrk="1" hangingPunct="1">
              <a:spcBef>
                <a:spcPct val="0"/>
              </a:spcBef>
            </a:pPr>
            <a:endParaRPr lang="en-US" sz="1200" b="1" dirty="0" smtClean="0">
              <a:solidFill>
                <a:srgbClr val="FF0000"/>
              </a:solidFill>
              <a:latin typeface="Arial" pitchFamily="34" charset="0"/>
              <a:ea typeface="ＭＳ Ｐゴシック" pitchFamily="48" charset="-128"/>
            </a:endParaRPr>
          </a:p>
          <a:p>
            <a:pPr eaLnBrk="1" hangingPunct="1">
              <a:spcBef>
                <a:spcPct val="0"/>
              </a:spcBef>
            </a:pPr>
            <a:r>
              <a:rPr lang="en-US" sz="1200" b="1" dirty="0" smtClean="0">
                <a:solidFill>
                  <a:srgbClr val="FF0000"/>
                </a:solidFill>
                <a:latin typeface="Arial" pitchFamily="34" charset="0"/>
                <a:ea typeface="ＭＳ Ｐゴシック" pitchFamily="48" charset="-128"/>
              </a:rPr>
              <a:t>Conclude (with a smile):</a:t>
            </a:r>
            <a:endParaRPr lang="en-US" sz="1200" dirty="0" smtClean="0">
              <a:solidFill>
                <a:srgbClr val="FF0000"/>
              </a:solidFill>
              <a:latin typeface="Arial" pitchFamily="34" charset="0"/>
              <a:ea typeface="ＭＳ Ｐゴシック" pitchFamily="48" charset="-128"/>
            </a:endParaRPr>
          </a:p>
          <a:p>
            <a:pPr eaLnBrk="1" hangingPunct="1">
              <a:spcBef>
                <a:spcPct val="0"/>
              </a:spcBef>
            </a:pPr>
            <a:r>
              <a:rPr lang="en-US" sz="1200" dirty="0" smtClean="0">
                <a:latin typeface="Arial" pitchFamily="34" charset="0"/>
                <a:ea typeface="ＭＳ Ｐゴシック" pitchFamily="48" charset="-128"/>
              </a:rPr>
              <a:t>- It seems that we have some interesting cases here!</a:t>
            </a:r>
            <a:br>
              <a:rPr lang="en-US" sz="1200" dirty="0" smtClean="0">
                <a:latin typeface="Arial" pitchFamily="34" charset="0"/>
                <a:ea typeface="ＭＳ Ｐゴシック" pitchFamily="48" charset="-128"/>
              </a:rPr>
            </a:br>
            <a:r>
              <a:rPr lang="en-US" sz="1200" dirty="0" smtClean="0">
                <a:latin typeface="Arial" pitchFamily="34" charset="0"/>
                <a:ea typeface="ＭＳ Ｐゴシック" pitchFamily="48" charset="-128"/>
              </a:rPr>
              <a:t>- Communication is indeed tough and full of surprises</a:t>
            </a:r>
          </a:p>
          <a:p>
            <a:pPr eaLnBrk="1" hangingPunct="1">
              <a:spcBef>
                <a:spcPct val="0"/>
              </a:spcBef>
            </a:pPr>
            <a:r>
              <a:rPr lang="en-US" sz="1200" b="1" dirty="0" smtClean="0">
                <a:latin typeface="Arial" pitchFamily="34" charset="0"/>
                <a:ea typeface="ＭＳ Ｐゴシック" pitchFamily="48" charset="-128"/>
              </a:rPr>
              <a:t>- Let’s have a look at this video   </a:t>
            </a:r>
            <a:endParaRPr lang="fr-FR" sz="1200" b="1" dirty="0" smtClean="0">
              <a:latin typeface="Arial" pitchFamily="34" charset="0"/>
              <a:ea typeface="ＭＳ Ｐゴシック" pitchFamily="48" charset="-128"/>
            </a:endParaRPr>
          </a:p>
          <a:p>
            <a:endParaRPr lang="fr-FR" dirty="0"/>
          </a:p>
        </p:txBody>
      </p:sp>
      <p:sp>
        <p:nvSpPr>
          <p:cNvPr id="4" name="Espace réservé du numéro de diapositive 3"/>
          <p:cNvSpPr>
            <a:spLocks noGrp="1"/>
          </p:cNvSpPr>
          <p:nvPr>
            <p:ph type="sldNum" sz="quarter" idx="10"/>
          </p:nvPr>
        </p:nvSpPr>
        <p:spPr/>
        <p:txBody>
          <a:bodyPr/>
          <a:lstStyle/>
          <a:p>
            <a:fld id="{1ACBA1F1-DA79-4E54-8B14-F3101E838F57}" type="slidenum">
              <a:rPr lang="fr-FR" smtClean="0"/>
              <a:pPr/>
              <a:t>46</a:t>
            </a:fld>
            <a:endParaRPr lang="fr-F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defTabSz="457200" eaLnBrk="1" hangingPunct="1">
              <a:spcBef>
                <a:spcPct val="0"/>
              </a:spcBef>
            </a:pPr>
            <a:r>
              <a:rPr lang="en-US" dirty="0" smtClean="0">
                <a:latin typeface="Arial" pitchFamily="34" charset="0"/>
                <a:ea typeface="ＭＳ Ｐゴシック" pitchFamily="48" charset="-128"/>
              </a:rPr>
              <a:t>Explain all the tools &amp; support available</a:t>
            </a:r>
            <a:br>
              <a:rPr lang="en-US" dirty="0" smtClean="0">
                <a:latin typeface="Arial" pitchFamily="34" charset="0"/>
                <a:ea typeface="ＭＳ Ｐゴシック" pitchFamily="48" charset="-128"/>
              </a:rPr>
            </a:br>
            <a:endParaRPr lang="en-US" dirty="0" smtClean="0">
              <a:latin typeface="Arial" pitchFamily="34" charset="0"/>
              <a:ea typeface="ＭＳ Ｐゴシック" pitchFamily="48" charset="-128"/>
            </a:endParaRPr>
          </a:p>
          <a:p>
            <a:pPr defTabSz="457200" eaLnBrk="1" hangingPunct="1">
              <a:spcBef>
                <a:spcPct val="0"/>
              </a:spcBef>
            </a:pPr>
            <a:r>
              <a:rPr lang="en-US" dirty="0" smtClean="0">
                <a:latin typeface="Arial" pitchFamily="34" charset="0"/>
                <a:ea typeface="ＭＳ Ｐゴシック" pitchFamily="48" charset="-128"/>
              </a:rPr>
              <a:t>1) To deliver</a:t>
            </a:r>
          </a:p>
          <a:p>
            <a:pPr defTabSz="457200" eaLnBrk="1" hangingPunct="1">
              <a:spcBef>
                <a:spcPct val="0"/>
              </a:spcBef>
            </a:pPr>
            <a:r>
              <a:rPr lang="en-US" dirty="0" smtClean="0">
                <a:latin typeface="Arial" pitchFamily="34" charset="0"/>
                <a:ea typeface="ＭＳ Ｐゴシック" pitchFamily="48" charset="-128"/>
              </a:rPr>
              <a:t>2) To prepare</a:t>
            </a:r>
          </a:p>
          <a:p>
            <a:pPr defTabSz="457200" eaLnBrk="1" hangingPunct="1">
              <a:spcBef>
                <a:spcPct val="0"/>
              </a:spcBef>
            </a:pPr>
            <a:endParaRPr lang="en-US" dirty="0" smtClean="0">
              <a:latin typeface="Arial" pitchFamily="34" charset="0"/>
              <a:ea typeface="ＭＳ Ｐゴシック" pitchFamily="48" charset="-128"/>
            </a:endParaRPr>
          </a:p>
          <a:p>
            <a:pPr defTabSz="457200" eaLnBrk="1" hangingPunct="1">
              <a:spcBef>
                <a:spcPct val="0"/>
              </a:spcBef>
            </a:pPr>
            <a:r>
              <a:rPr lang="en-US" dirty="0" smtClean="0">
                <a:latin typeface="Arial" pitchFamily="34" charset="0"/>
                <a:ea typeface="ＭＳ Ｐゴシック" pitchFamily="48" charset="-128"/>
              </a:rPr>
              <a:t>Agenda </a:t>
            </a:r>
            <a:br>
              <a:rPr lang="en-US" dirty="0" smtClean="0">
                <a:latin typeface="Arial" pitchFamily="34" charset="0"/>
                <a:ea typeface="ＭＳ Ｐゴシック" pitchFamily="48" charset="-128"/>
              </a:rPr>
            </a:br>
            <a:r>
              <a:rPr lang="en-US" dirty="0" smtClean="0">
                <a:latin typeface="Arial" pitchFamily="34" charset="0"/>
                <a:ea typeface="ＭＳ Ｐゴシック" pitchFamily="48" charset="-128"/>
              </a:rPr>
              <a:t>Presentation of the support tools</a:t>
            </a:r>
          </a:p>
          <a:p>
            <a:pPr defTabSz="457200" eaLnBrk="1" hangingPunct="1">
              <a:spcBef>
                <a:spcPct val="0"/>
              </a:spcBef>
            </a:pPr>
            <a:r>
              <a:rPr lang="en-US" dirty="0" smtClean="0">
                <a:latin typeface="Arial" pitchFamily="34" charset="0"/>
                <a:ea typeface="ＭＳ Ｐゴシック" pitchFamily="48" charset="-128"/>
              </a:rPr>
              <a:t>The Bible (quick go-through)</a:t>
            </a:r>
          </a:p>
          <a:p>
            <a:pPr defTabSz="457200" eaLnBrk="1" hangingPunct="1">
              <a:spcBef>
                <a:spcPct val="0"/>
              </a:spcBef>
            </a:pPr>
            <a:r>
              <a:rPr lang="en-US" dirty="0" smtClean="0">
                <a:latin typeface="Arial" pitchFamily="34" charset="0"/>
                <a:ea typeface="ＭＳ Ｐゴシック" pitchFamily="48" charset="-128"/>
              </a:rPr>
              <a:t>Next Month Objectives (Follow-Up Document)</a:t>
            </a:r>
          </a:p>
          <a:p>
            <a:pPr defTabSz="457200" eaLnBrk="1" hangingPunct="1"/>
            <a:endParaRPr lang="fr-FR" dirty="0" smtClean="0">
              <a:latin typeface="Arial" pitchFamily="34" charset="0"/>
              <a:ea typeface="ＭＳ Ｐゴシック" pitchFamily="48" charset="-128"/>
            </a:endParaRPr>
          </a:p>
          <a:p>
            <a:pPr defTabSz="457200" eaLnBrk="1" hangingPunct="1"/>
            <a:r>
              <a:rPr lang="fr-FR" dirty="0" err="1" smtClean="0">
                <a:latin typeface="Arial" pitchFamily="34" charset="0"/>
                <a:ea typeface="ＭＳ Ｐゴシック" pitchFamily="48" charset="-128"/>
              </a:rPr>
              <a:t>Explain</a:t>
            </a:r>
            <a:r>
              <a:rPr lang="fr-FR" dirty="0" smtClean="0">
                <a:latin typeface="Arial" pitchFamily="34" charset="0"/>
                <a:ea typeface="ＭＳ Ｐゴシック" pitchFamily="48" charset="-128"/>
              </a:rPr>
              <a:t> </a:t>
            </a:r>
            <a:r>
              <a:rPr lang="fr-FR" dirty="0" err="1" smtClean="0">
                <a:latin typeface="Arial" pitchFamily="34" charset="0"/>
                <a:ea typeface="ＭＳ Ｐゴシック" pitchFamily="48" charset="-128"/>
              </a:rPr>
              <a:t>that</a:t>
            </a:r>
            <a:r>
              <a:rPr lang="fr-FR" dirty="0" smtClean="0">
                <a:latin typeface="Arial" pitchFamily="34" charset="0"/>
                <a:ea typeface="ＭＳ Ｐゴシック" pitchFamily="48" charset="-128"/>
              </a:rPr>
              <a:t> </a:t>
            </a:r>
            <a:r>
              <a:rPr lang="fr-FR" dirty="0" err="1" smtClean="0">
                <a:latin typeface="Arial" pitchFamily="34" charset="0"/>
                <a:ea typeface="ＭＳ Ｐゴシック" pitchFamily="48" charset="-128"/>
              </a:rPr>
              <a:t>now</a:t>
            </a:r>
            <a:r>
              <a:rPr lang="fr-FR" dirty="0" smtClean="0">
                <a:latin typeface="Arial" pitchFamily="34" charset="0"/>
                <a:ea typeface="ＭＳ Ｐゴシック" pitchFamily="48" charset="-128"/>
              </a:rPr>
              <a:t>, </a:t>
            </a:r>
            <a:r>
              <a:rPr lang="fr-FR" dirty="0" err="1" smtClean="0">
                <a:latin typeface="Arial" pitchFamily="34" charset="0"/>
                <a:ea typeface="ＭＳ Ｐゴシック" pitchFamily="48" charset="-128"/>
              </a:rPr>
              <a:t>we</a:t>
            </a:r>
            <a:r>
              <a:rPr lang="fr-FR" dirty="0" smtClean="0">
                <a:latin typeface="Arial" pitchFamily="34" charset="0"/>
                <a:ea typeface="ＭＳ Ｐゴシック" pitchFamily="48" charset="-128"/>
              </a:rPr>
              <a:t> enter the PREPARATION MODE ….</a:t>
            </a:r>
          </a:p>
          <a:p>
            <a:endParaRPr lang="fr-FR" dirty="0"/>
          </a:p>
        </p:txBody>
      </p:sp>
      <p:sp>
        <p:nvSpPr>
          <p:cNvPr id="4" name="Espace réservé du numéro de diapositive 3"/>
          <p:cNvSpPr>
            <a:spLocks noGrp="1"/>
          </p:cNvSpPr>
          <p:nvPr>
            <p:ph type="sldNum" sz="quarter" idx="10"/>
          </p:nvPr>
        </p:nvSpPr>
        <p:spPr/>
        <p:txBody>
          <a:bodyPr/>
          <a:lstStyle/>
          <a:p>
            <a:fld id="{1ACBA1F1-DA79-4E54-8B14-F3101E838F57}" type="slidenum">
              <a:rPr lang="fr-FR" smtClean="0"/>
              <a:pPr/>
              <a:t>47</a:t>
            </a:fld>
            <a:endParaRPr lang="fr-F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Christine</a:t>
            </a:r>
            <a:r>
              <a:rPr lang="fr-FR" baseline="0" dirty="0" smtClean="0"/>
              <a:t> </a:t>
            </a:r>
            <a:r>
              <a:rPr lang="fr-FR" baseline="0" dirty="0" err="1" smtClean="0"/>
              <a:t>reprende</a:t>
            </a:r>
            <a:r>
              <a:rPr lang="fr-FR" baseline="0" dirty="0" smtClean="0"/>
              <a:t> la parole!</a:t>
            </a:r>
          </a:p>
          <a:p>
            <a:endParaRPr lang="fr-FR" baseline="0" dirty="0" smtClean="0"/>
          </a:p>
          <a:p>
            <a:r>
              <a:rPr lang="fr-FR" baseline="0" dirty="0" err="1" smtClean="0"/>
              <a:t>Today</a:t>
            </a:r>
            <a:r>
              <a:rPr lang="fr-FR" baseline="0" dirty="0" smtClean="0"/>
              <a:t> information </a:t>
            </a:r>
            <a:r>
              <a:rPr lang="fr-FR" baseline="0" dirty="0" err="1" smtClean="0"/>
              <a:t>comes</a:t>
            </a:r>
            <a:r>
              <a:rPr lang="fr-FR" baseline="0" dirty="0" smtClean="0"/>
              <a:t> </a:t>
            </a:r>
            <a:r>
              <a:rPr lang="fr-FR" baseline="0" dirty="0" err="1" smtClean="0"/>
              <a:t>from</a:t>
            </a:r>
            <a:r>
              <a:rPr lang="fr-FR" baseline="0" dirty="0" smtClean="0"/>
              <a:t> </a:t>
            </a:r>
            <a:r>
              <a:rPr lang="fr-FR" baseline="0" dirty="0" err="1" smtClean="0"/>
              <a:t>everywhere</a:t>
            </a:r>
            <a:r>
              <a:rPr lang="fr-FR" baseline="0" dirty="0" smtClean="0"/>
              <a:t>: </a:t>
            </a:r>
            <a:r>
              <a:rPr lang="fr-FR" baseline="0" dirty="0" err="1" smtClean="0"/>
              <a:t>infront</a:t>
            </a:r>
            <a:r>
              <a:rPr lang="fr-FR" baseline="0" dirty="0" smtClean="0"/>
              <a:t> of the coffee machine, on the </a:t>
            </a:r>
            <a:r>
              <a:rPr lang="fr-FR" baseline="0" dirty="0" err="1" smtClean="0"/>
              <a:t>newspapers</a:t>
            </a:r>
            <a:r>
              <a:rPr lang="fr-FR" baseline="0" dirty="0" smtClean="0"/>
              <a:t>, </a:t>
            </a:r>
            <a:r>
              <a:rPr lang="fr-FR" baseline="0" dirty="0" err="1" smtClean="0"/>
              <a:t>trade</a:t>
            </a:r>
            <a:r>
              <a:rPr lang="fr-FR" baseline="0" dirty="0" smtClean="0"/>
              <a:t> unions, </a:t>
            </a:r>
            <a:r>
              <a:rPr lang="fr-FR" baseline="0" dirty="0" err="1" smtClean="0"/>
              <a:t>collegues</a:t>
            </a:r>
            <a:r>
              <a:rPr lang="fr-FR" baseline="0" dirty="0" smtClean="0"/>
              <a:t>, internet…. It </a:t>
            </a:r>
            <a:r>
              <a:rPr lang="fr-FR" baseline="0" dirty="0" err="1" smtClean="0"/>
              <a:t>seems</a:t>
            </a:r>
            <a:r>
              <a:rPr lang="fr-FR" baseline="0" dirty="0" smtClean="0"/>
              <a:t> harder and harder to </a:t>
            </a:r>
            <a:r>
              <a:rPr lang="fr-FR" baseline="0" dirty="0" err="1" smtClean="0"/>
              <a:t>distinguish</a:t>
            </a:r>
            <a:r>
              <a:rPr lang="fr-FR" baseline="0" dirty="0" smtClean="0"/>
              <a:t> </a:t>
            </a:r>
            <a:r>
              <a:rPr lang="fr-FR" baseline="0" dirty="0" err="1" smtClean="0"/>
              <a:t>what</a:t>
            </a:r>
            <a:r>
              <a:rPr lang="fr-FR" baseline="0" dirty="0" smtClean="0"/>
              <a:t> </a:t>
            </a:r>
            <a:r>
              <a:rPr lang="fr-FR" baseline="0" dirty="0" err="1" smtClean="0"/>
              <a:t>is</a:t>
            </a:r>
            <a:r>
              <a:rPr lang="fr-FR" baseline="0" dirty="0" smtClean="0"/>
              <a:t> a </a:t>
            </a:r>
            <a:r>
              <a:rPr lang="fr-FR" baseline="0" dirty="0" err="1" smtClean="0"/>
              <a:t>rumor</a:t>
            </a:r>
            <a:r>
              <a:rPr lang="fr-FR" baseline="0" dirty="0" smtClean="0"/>
              <a:t> </a:t>
            </a:r>
            <a:r>
              <a:rPr lang="fr-FR" baseline="0" dirty="0" err="1" smtClean="0"/>
              <a:t>from</a:t>
            </a:r>
            <a:r>
              <a:rPr lang="fr-FR" baseline="0" dirty="0" smtClean="0"/>
              <a:t> </a:t>
            </a:r>
            <a:r>
              <a:rPr lang="fr-FR" baseline="0" dirty="0" err="1" smtClean="0"/>
              <a:t>what</a:t>
            </a:r>
            <a:r>
              <a:rPr lang="fr-FR" baseline="0" dirty="0" smtClean="0"/>
              <a:t> </a:t>
            </a:r>
            <a:r>
              <a:rPr lang="fr-FR" baseline="0" dirty="0" err="1" smtClean="0"/>
              <a:t>is</a:t>
            </a:r>
            <a:r>
              <a:rPr lang="fr-FR" baseline="0" dirty="0" smtClean="0"/>
              <a:t> </a:t>
            </a:r>
            <a:r>
              <a:rPr lang="fr-FR" baseline="0" dirty="0" err="1" smtClean="0"/>
              <a:t>truth</a:t>
            </a:r>
            <a:r>
              <a:rPr lang="fr-FR" baseline="0" dirty="0" smtClean="0"/>
              <a:t>…. </a:t>
            </a:r>
          </a:p>
          <a:p>
            <a:endParaRPr lang="fr-FR" dirty="0" smtClean="0"/>
          </a:p>
          <a:p>
            <a:r>
              <a:rPr lang="fr-FR" dirty="0" smtClean="0"/>
              <a:t>People are </a:t>
            </a:r>
            <a:r>
              <a:rPr lang="fr-FR" dirty="0" err="1" smtClean="0"/>
              <a:t>worried</a:t>
            </a:r>
            <a:r>
              <a:rPr lang="fr-FR" dirty="0" smtClean="0"/>
              <a:t>… </a:t>
            </a:r>
            <a:r>
              <a:rPr lang="fr-FR" dirty="0" err="1" smtClean="0"/>
              <a:t>Some</a:t>
            </a:r>
            <a:r>
              <a:rPr lang="fr-FR" dirty="0" smtClean="0"/>
              <a:t> of </a:t>
            </a:r>
            <a:r>
              <a:rPr lang="fr-FR" dirty="0" err="1" smtClean="0"/>
              <a:t>you</a:t>
            </a:r>
            <a:r>
              <a:rPr lang="fr-FR" dirty="0" smtClean="0"/>
              <a:t> have social </a:t>
            </a:r>
            <a:r>
              <a:rPr lang="fr-FR" dirty="0" err="1" smtClean="0"/>
              <a:t>crisis</a:t>
            </a:r>
            <a:r>
              <a:rPr lang="fr-FR" dirty="0" smtClean="0"/>
              <a:t> in </a:t>
            </a:r>
            <a:r>
              <a:rPr lang="fr-FR" dirty="0" err="1" smtClean="0"/>
              <a:t>their</a:t>
            </a:r>
            <a:r>
              <a:rPr lang="fr-FR" dirty="0" smtClean="0"/>
              <a:t> </a:t>
            </a:r>
            <a:r>
              <a:rPr lang="fr-FR" dirty="0" err="1" smtClean="0"/>
              <a:t>factories</a:t>
            </a:r>
            <a:r>
              <a:rPr lang="fr-FR" dirty="0" smtClean="0"/>
              <a:t>… </a:t>
            </a:r>
            <a:r>
              <a:rPr lang="fr-FR" dirty="0" err="1" smtClean="0"/>
              <a:t>Danoners</a:t>
            </a:r>
            <a:r>
              <a:rPr lang="fr-FR" dirty="0" smtClean="0"/>
              <a:t> must </a:t>
            </a:r>
            <a:r>
              <a:rPr lang="fr-FR" dirty="0" err="1" smtClean="0"/>
              <a:t>find</a:t>
            </a:r>
            <a:r>
              <a:rPr lang="fr-FR" dirty="0" smtClean="0"/>
              <a:t> the </a:t>
            </a:r>
            <a:r>
              <a:rPr lang="fr-FR" dirty="0" err="1" smtClean="0"/>
              <a:t>answers</a:t>
            </a:r>
            <a:r>
              <a:rPr lang="fr-FR" dirty="0" smtClean="0"/>
              <a:t>… but</a:t>
            </a:r>
            <a:r>
              <a:rPr lang="fr-FR" baseline="0" dirty="0" smtClean="0"/>
              <a:t> </a:t>
            </a:r>
            <a:r>
              <a:rPr lang="fr-FR" dirty="0" err="1" smtClean="0"/>
              <a:t>moreover</a:t>
            </a:r>
            <a:r>
              <a:rPr lang="fr-FR" dirty="0" smtClean="0"/>
              <a:t>, </a:t>
            </a:r>
            <a:r>
              <a:rPr lang="fr-FR" dirty="0" err="1" smtClean="0"/>
              <a:t>find</a:t>
            </a:r>
            <a:r>
              <a:rPr lang="fr-FR" dirty="0" smtClean="0"/>
              <a:t> </a:t>
            </a:r>
            <a:r>
              <a:rPr lang="fr-FR" dirty="0" err="1" smtClean="0"/>
              <a:t>them</a:t>
            </a:r>
            <a:r>
              <a:rPr lang="fr-FR" dirty="0" smtClean="0"/>
              <a:t> </a:t>
            </a:r>
            <a:r>
              <a:rPr lang="fr-FR" dirty="0" err="1" smtClean="0"/>
              <a:t>within</a:t>
            </a:r>
            <a:r>
              <a:rPr lang="fr-FR" dirty="0" smtClean="0"/>
              <a:t> Danone and </a:t>
            </a:r>
            <a:r>
              <a:rPr lang="fr-FR" dirty="0" err="1" smtClean="0"/>
              <a:t>their</a:t>
            </a:r>
            <a:r>
              <a:rPr lang="fr-FR" dirty="0" smtClean="0"/>
              <a:t> managers. </a:t>
            </a:r>
          </a:p>
          <a:p>
            <a:endParaRPr lang="fr-FR" dirty="0" smtClean="0"/>
          </a:p>
          <a:p>
            <a:endParaRPr lang="fr-FR"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smtClean="0"/>
              <a:t>It </a:t>
            </a:r>
            <a:r>
              <a:rPr lang="fr-FR" baseline="0" dirty="0" err="1" smtClean="0"/>
              <a:t>is</a:t>
            </a:r>
            <a:r>
              <a:rPr lang="fr-FR" baseline="0" dirty="0" smtClean="0"/>
              <a:t> the </a:t>
            </a:r>
            <a:r>
              <a:rPr lang="fr-FR" baseline="0" dirty="0" err="1" smtClean="0"/>
              <a:t>GM’s</a:t>
            </a:r>
            <a:r>
              <a:rPr lang="fr-FR" baseline="0" dirty="0" smtClean="0"/>
              <a:t> </a:t>
            </a:r>
            <a:r>
              <a:rPr lang="fr-FR" baseline="0" dirty="0" err="1" smtClean="0"/>
              <a:t>role</a:t>
            </a:r>
            <a:r>
              <a:rPr lang="fr-FR" baseline="0" dirty="0" smtClean="0"/>
              <a:t> to </a:t>
            </a:r>
            <a:r>
              <a:rPr lang="fr-FR" baseline="0" dirty="0" err="1" smtClean="0"/>
              <a:t>speak</a:t>
            </a:r>
            <a:r>
              <a:rPr lang="fr-FR" baseline="0" dirty="0" smtClean="0"/>
              <a:t> up!, to </a:t>
            </a:r>
            <a:r>
              <a:rPr lang="fr-FR" baseline="0" dirty="0" err="1" smtClean="0"/>
              <a:t>share</a:t>
            </a:r>
            <a:r>
              <a:rPr lang="fr-FR" baseline="0" dirty="0" smtClean="0"/>
              <a:t> the vision… to </a:t>
            </a:r>
            <a:r>
              <a:rPr lang="fr-FR" dirty="0" err="1" smtClean="0"/>
              <a:t>explain</a:t>
            </a:r>
            <a:r>
              <a:rPr lang="fr-FR" dirty="0" smtClean="0"/>
              <a:t>, </a:t>
            </a:r>
            <a:r>
              <a:rPr lang="fr-FR" dirty="0" err="1" smtClean="0"/>
              <a:t>embark</a:t>
            </a:r>
            <a:r>
              <a:rPr lang="fr-FR" dirty="0" smtClean="0"/>
              <a:t>, </a:t>
            </a:r>
            <a:r>
              <a:rPr lang="fr-FR" dirty="0" err="1" smtClean="0"/>
              <a:t>motivate</a:t>
            </a:r>
            <a:r>
              <a:rPr lang="fr-FR" dirty="0" smtClean="0"/>
              <a:t>, engage… </a:t>
            </a:r>
            <a:r>
              <a:rPr lang="fr-FR" dirty="0" err="1" smtClean="0"/>
              <a:t>We</a:t>
            </a:r>
            <a:r>
              <a:rPr lang="fr-FR" dirty="0" smtClean="0"/>
              <a:t> have </a:t>
            </a:r>
            <a:r>
              <a:rPr lang="fr-FR" dirty="0" err="1" smtClean="0"/>
              <a:t>seen</a:t>
            </a:r>
            <a:r>
              <a:rPr lang="fr-FR" dirty="0" smtClean="0"/>
              <a:t> </a:t>
            </a:r>
            <a:r>
              <a:rPr lang="fr-FR" dirty="0" err="1" smtClean="0"/>
              <a:t>what</a:t>
            </a:r>
            <a:r>
              <a:rPr lang="fr-FR" dirty="0" smtClean="0"/>
              <a:t> </a:t>
            </a:r>
            <a:r>
              <a:rPr lang="fr-FR" dirty="0" err="1" smtClean="0"/>
              <a:t>Danoners</a:t>
            </a:r>
            <a:r>
              <a:rPr lang="fr-FR" dirty="0" smtClean="0"/>
              <a:t> </a:t>
            </a:r>
            <a:r>
              <a:rPr lang="fr-FR" dirty="0" err="1" smtClean="0"/>
              <a:t>want</a:t>
            </a:r>
            <a:r>
              <a:rPr lang="fr-FR" dirty="0" smtClean="0"/>
              <a:t>… It </a:t>
            </a:r>
            <a:r>
              <a:rPr lang="fr-FR" dirty="0" err="1" smtClean="0"/>
              <a:t>is</a:t>
            </a:r>
            <a:r>
              <a:rPr lang="fr-FR" dirty="0" smtClean="0"/>
              <a:t> </a:t>
            </a:r>
            <a:r>
              <a:rPr lang="fr-FR" dirty="0" err="1" smtClean="0"/>
              <a:t>clear</a:t>
            </a:r>
            <a:r>
              <a:rPr lang="fr-FR" dirty="0" smtClean="0"/>
              <a:t> and </a:t>
            </a:r>
            <a:r>
              <a:rPr lang="fr-FR" dirty="0" err="1" smtClean="0"/>
              <a:t>necessary</a:t>
            </a:r>
            <a:r>
              <a:rPr lang="fr-FR" dirty="0" smtClean="0"/>
              <a:t>! But GM </a:t>
            </a:r>
            <a:r>
              <a:rPr lang="fr-FR" dirty="0" err="1" smtClean="0"/>
              <a:t>can’t</a:t>
            </a:r>
            <a:r>
              <a:rPr lang="fr-FR" dirty="0" smtClean="0"/>
              <a:t> </a:t>
            </a:r>
            <a:r>
              <a:rPr lang="fr-FR" dirty="0" err="1" smtClean="0"/>
              <a:t>be</a:t>
            </a:r>
            <a:r>
              <a:rPr lang="fr-FR" dirty="0" smtClean="0"/>
              <a:t> </a:t>
            </a:r>
            <a:r>
              <a:rPr lang="fr-FR" dirty="0" err="1" smtClean="0"/>
              <a:t>anywhere</a:t>
            </a:r>
            <a:r>
              <a:rPr lang="fr-FR" dirty="0" smtClean="0"/>
              <a:t>, all the time. GM </a:t>
            </a:r>
            <a:r>
              <a:rPr lang="fr-FR" dirty="0" err="1" smtClean="0"/>
              <a:t>is</a:t>
            </a:r>
            <a:r>
              <a:rPr lang="fr-FR" dirty="0" smtClean="0"/>
              <a:t> not a one man show. He </a:t>
            </a:r>
            <a:r>
              <a:rPr lang="fr-FR" dirty="0" err="1" smtClean="0"/>
              <a:t>needs</a:t>
            </a:r>
            <a:r>
              <a:rPr lang="fr-FR" dirty="0" smtClean="0"/>
              <a:t> support, </a:t>
            </a:r>
            <a:r>
              <a:rPr lang="fr-FR" dirty="0" err="1" smtClean="0"/>
              <a:t>spokepersons</a:t>
            </a:r>
            <a:r>
              <a:rPr lang="fr-FR" dirty="0" smtClean="0"/>
              <a:t> / </a:t>
            </a:r>
            <a:r>
              <a:rPr lang="fr-FR" dirty="0" err="1" smtClean="0"/>
              <a:t>relays</a:t>
            </a:r>
            <a:r>
              <a:rPr lang="fr-FR" dirty="0" smtClean="0"/>
              <a:t> </a:t>
            </a:r>
            <a:r>
              <a:rPr lang="fr-FR" dirty="0" err="1" smtClean="0"/>
              <a:t>that</a:t>
            </a:r>
            <a:r>
              <a:rPr lang="fr-FR" dirty="0" smtClean="0"/>
              <a:t> </a:t>
            </a:r>
            <a:r>
              <a:rPr lang="fr-FR" dirty="0" err="1" smtClean="0"/>
              <a:t>can</a:t>
            </a:r>
            <a:r>
              <a:rPr lang="fr-FR" dirty="0" smtClean="0"/>
              <a:t> </a:t>
            </a:r>
            <a:r>
              <a:rPr lang="fr-FR" dirty="0" err="1" smtClean="0"/>
              <a:t>give</a:t>
            </a:r>
            <a:r>
              <a:rPr lang="fr-FR" dirty="0" smtClean="0"/>
              <a:t> the right </a:t>
            </a:r>
            <a:r>
              <a:rPr lang="fr-FR" dirty="0" err="1" smtClean="0"/>
              <a:t>answers</a:t>
            </a:r>
            <a:r>
              <a:rPr lang="fr-FR" dirty="0" smtClean="0"/>
              <a:t> </a:t>
            </a:r>
            <a:r>
              <a:rPr lang="fr-FR" dirty="0" err="1" smtClean="0"/>
              <a:t>whenever</a:t>
            </a:r>
            <a:r>
              <a:rPr lang="fr-FR" dirty="0" smtClean="0"/>
              <a:t> </a:t>
            </a:r>
            <a:r>
              <a:rPr lang="fr-FR" dirty="0" err="1" smtClean="0"/>
              <a:t>needed</a:t>
            </a:r>
            <a:r>
              <a:rPr lang="fr-FR" dirty="0" smtClean="0"/>
              <a:t> and </a:t>
            </a:r>
            <a:r>
              <a:rPr lang="fr-FR" dirty="0" err="1" smtClean="0"/>
              <a:t>can</a:t>
            </a:r>
            <a:r>
              <a:rPr lang="fr-FR" dirty="0" smtClean="0"/>
              <a:t> </a:t>
            </a:r>
            <a:r>
              <a:rPr lang="fr-FR" dirty="0" err="1" smtClean="0"/>
              <a:t>also</a:t>
            </a:r>
            <a:r>
              <a:rPr lang="fr-FR" dirty="0" smtClean="0"/>
              <a:t> </a:t>
            </a:r>
            <a:r>
              <a:rPr lang="fr-FR" dirty="0" err="1" smtClean="0"/>
              <a:t>collect</a:t>
            </a:r>
            <a:r>
              <a:rPr lang="fr-FR" dirty="0" smtClean="0"/>
              <a:t> </a:t>
            </a:r>
            <a:r>
              <a:rPr lang="fr-FR" dirty="0" err="1" smtClean="0"/>
              <a:t>precious</a:t>
            </a:r>
            <a:r>
              <a:rPr lang="fr-FR" dirty="0" smtClean="0"/>
              <a:t> feedback. </a:t>
            </a:r>
          </a:p>
          <a:p>
            <a:endParaRPr lang="fr-FR" baseline="0" dirty="0" smtClean="0"/>
          </a:p>
          <a:p>
            <a:r>
              <a:rPr lang="fr-FR" baseline="0" dirty="0" smtClean="0"/>
              <a:t>So the </a:t>
            </a:r>
            <a:r>
              <a:rPr lang="fr-FR" baseline="0" dirty="0" err="1" smtClean="0"/>
              <a:t>big</a:t>
            </a:r>
            <a:r>
              <a:rPr lang="fr-FR" baseline="0" dirty="0" smtClean="0"/>
              <a:t> question </a:t>
            </a:r>
            <a:r>
              <a:rPr lang="fr-FR" baseline="0" dirty="0" err="1" smtClean="0"/>
              <a:t>is</a:t>
            </a:r>
            <a:r>
              <a:rPr lang="fr-FR" baseline="0" dirty="0" smtClean="0"/>
              <a:t>.. </a:t>
            </a:r>
            <a:r>
              <a:rPr lang="fr-FR" b="1" baseline="0" dirty="0" smtClean="0"/>
              <a:t>How to </a:t>
            </a:r>
            <a:r>
              <a:rPr lang="fr-FR" b="1" baseline="0" dirty="0" err="1" smtClean="0"/>
              <a:t>organize</a:t>
            </a:r>
            <a:r>
              <a:rPr lang="fr-FR" b="1" baseline="0" dirty="0" smtClean="0"/>
              <a:t> </a:t>
            </a:r>
            <a:r>
              <a:rPr lang="fr-FR" b="1" baseline="0" dirty="0" err="1" smtClean="0"/>
              <a:t>this</a:t>
            </a:r>
            <a:r>
              <a:rPr lang="fr-FR" b="1" baseline="0" dirty="0" smtClean="0"/>
              <a:t> dialogue?</a:t>
            </a:r>
            <a:endParaRPr lang="fr-FR" dirty="0"/>
          </a:p>
        </p:txBody>
      </p:sp>
      <p:sp>
        <p:nvSpPr>
          <p:cNvPr id="4" name="Espace réservé du numéro de diapositive 3"/>
          <p:cNvSpPr>
            <a:spLocks noGrp="1"/>
          </p:cNvSpPr>
          <p:nvPr>
            <p:ph type="sldNum" sz="quarter" idx="10"/>
          </p:nvPr>
        </p:nvSpPr>
        <p:spPr/>
        <p:txBody>
          <a:bodyPr/>
          <a:lstStyle/>
          <a:p>
            <a:fld id="{1ACBA1F1-DA79-4E54-8B14-F3101E838F57}" type="slidenum">
              <a:rPr lang="fr-FR" smtClean="0"/>
              <a:pPr/>
              <a:t>49</a:t>
            </a:fld>
            <a:endParaRPr lang="fr-F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dirty="0" err="1" smtClean="0"/>
              <a:t>We</a:t>
            </a:r>
            <a:r>
              <a:rPr lang="fr-FR" sz="1200" dirty="0" smtClean="0"/>
              <a:t> are in a </a:t>
            </a:r>
            <a:r>
              <a:rPr lang="fr-FR" sz="1200" dirty="0" err="1" smtClean="0"/>
              <a:t>very</a:t>
            </a:r>
            <a:r>
              <a:rPr lang="fr-FR" sz="1200" dirty="0" smtClean="0"/>
              <a:t> </a:t>
            </a:r>
            <a:r>
              <a:rPr lang="fr-FR" sz="1200" dirty="0" err="1" smtClean="0"/>
              <a:t>connected</a:t>
            </a:r>
            <a:r>
              <a:rPr lang="fr-FR" sz="1200" dirty="0" smtClean="0"/>
              <a:t> </a:t>
            </a:r>
            <a:r>
              <a:rPr lang="fr-FR" sz="1200" dirty="0" err="1" smtClean="0"/>
              <a:t>generation</a:t>
            </a:r>
            <a:r>
              <a:rPr lang="fr-FR" sz="1200" dirty="0" smtClean="0"/>
              <a:t> </a:t>
            </a:r>
            <a:r>
              <a:rPr lang="fr-FR" sz="1200" dirty="0" err="1" smtClean="0"/>
              <a:t>now</a:t>
            </a:r>
            <a:r>
              <a:rPr lang="fr-FR" sz="1200" dirty="0" smtClean="0"/>
              <a:t>. </a:t>
            </a:r>
            <a:r>
              <a:rPr lang="fr-FR" sz="1200" dirty="0" err="1" smtClean="0"/>
              <a:t>we</a:t>
            </a:r>
            <a:r>
              <a:rPr lang="fr-FR" sz="1200" dirty="0" smtClean="0"/>
              <a:t> are all </a:t>
            </a:r>
            <a:r>
              <a:rPr lang="fr-FR" sz="1200" dirty="0" err="1" smtClean="0"/>
              <a:t>connected</a:t>
            </a:r>
            <a:r>
              <a:rPr lang="fr-FR" sz="1200" dirty="0" smtClean="0"/>
              <a:t> </a:t>
            </a:r>
            <a:r>
              <a:rPr lang="fr-FR" sz="1200" dirty="0" err="1" smtClean="0"/>
              <a:t>from</a:t>
            </a:r>
            <a:r>
              <a:rPr lang="fr-FR" sz="1200" dirty="0" smtClean="0"/>
              <a:t> </a:t>
            </a:r>
            <a:r>
              <a:rPr lang="fr-FR" sz="1200" dirty="0" err="1" smtClean="0"/>
              <a:t>various</a:t>
            </a:r>
            <a:r>
              <a:rPr lang="fr-FR" sz="1200" dirty="0" smtClean="0"/>
              <a:t> information sources.</a:t>
            </a:r>
            <a:r>
              <a:rPr lang="fr-FR" sz="1200" baseline="0" dirty="0" smtClean="0"/>
              <a:t>.. </a:t>
            </a:r>
            <a:r>
              <a:rPr lang="fr-FR" sz="1200" dirty="0" smtClean="0"/>
              <a:t> </a:t>
            </a:r>
          </a:p>
          <a:p>
            <a:endParaRPr lang="fr-FR" sz="1200" dirty="0" smtClean="0"/>
          </a:p>
          <a:p>
            <a:r>
              <a:rPr lang="fr-FR" sz="1200" dirty="0" err="1" smtClean="0"/>
              <a:t>We</a:t>
            </a:r>
            <a:r>
              <a:rPr lang="fr-FR" sz="1200" dirty="0" smtClean="0"/>
              <a:t> are </a:t>
            </a:r>
            <a:r>
              <a:rPr lang="fr-FR" sz="1200" dirty="0" err="1" smtClean="0"/>
              <a:t>now</a:t>
            </a:r>
            <a:r>
              <a:rPr lang="fr-FR" sz="1200" dirty="0" smtClean="0"/>
              <a:t> </a:t>
            </a:r>
            <a:r>
              <a:rPr lang="fr-FR" sz="1200" dirty="0" err="1" smtClean="0"/>
              <a:t>talking</a:t>
            </a:r>
            <a:r>
              <a:rPr lang="fr-FR" sz="1200" dirty="0" smtClean="0"/>
              <a:t> about « living organisations », </a:t>
            </a:r>
            <a:r>
              <a:rPr lang="fr-FR" sz="1200" dirty="0" err="1" smtClean="0"/>
              <a:t>where</a:t>
            </a:r>
            <a:r>
              <a:rPr lang="fr-FR" sz="1200" dirty="0" smtClean="0"/>
              <a:t> </a:t>
            </a:r>
            <a:r>
              <a:rPr lang="fr-FR" sz="1200" dirty="0" err="1" smtClean="0"/>
              <a:t>employees</a:t>
            </a:r>
            <a:r>
              <a:rPr lang="fr-FR" sz="1200" dirty="0" smtClean="0"/>
              <a:t> are </a:t>
            </a:r>
            <a:r>
              <a:rPr lang="fr-FR" sz="1200" dirty="0" err="1" smtClean="0"/>
              <a:t>connected</a:t>
            </a:r>
            <a:r>
              <a:rPr lang="fr-FR" sz="1200" dirty="0" smtClean="0"/>
              <a:t> in </a:t>
            </a:r>
            <a:r>
              <a:rPr lang="fr-FR" sz="1200" dirty="0" err="1" smtClean="0"/>
              <a:t>ever</a:t>
            </a:r>
            <a:r>
              <a:rPr lang="fr-FR" sz="1200" dirty="0" smtClean="0"/>
              <a:t> </a:t>
            </a:r>
            <a:r>
              <a:rPr lang="fr-FR" sz="1200" dirty="0" err="1" smtClean="0"/>
              <a:t>changing</a:t>
            </a:r>
            <a:r>
              <a:rPr lang="fr-FR" sz="1200" dirty="0" smtClean="0"/>
              <a:t> </a:t>
            </a:r>
            <a:r>
              <a:rPr lang="fr-FR" sz="1200" dirty="0" err="1" smtClean="0"/>
              <a:t>models</a:t>
            </a:r>
            <a:r>
              <a:rPr lang="fr-FR" sz="1200" dirty="0" smtClean="0"/>
              <a:t>, </a:t>
            </a:r>
          </a:p>
          <a:p>
            <a:r>
              <a:rPr lang="fr-FR" sz="1200" dirty="0" err="1" smtClean="0"/>
              <a:t>We</a:t>
            </a:r>
            <a:r>
              <a:rPr lang="fr-FR" sz="1200" dirty="0" smtClean="0"/>
              <a:t> </a:t>
            </a:r>
            <a:r>
              <a:rPr lang="fr-FR" sz="1200" dirty="0" err="1" smtClean="0"/>
              <a:t>still</a:t>
            </a:r>
            <a:r>
              <a:rPr lang="fr-FR" sz="1200" dirty="0" smtClean="0"/>
              <a:t> have </a:t>
            </a:r>
            <a:r>
              <a:rPr lang="fr-FR" sz="1200" dirty="0" err="1" smtClean="0"/>
              <a:t>hierarchies</a:t>
            </a:r>
            <a:r>
              <a:rPr lang="fr-FR" sz="1200" dirty="0" smtClean="0"/>
              <a:t> and  vertical </a:t>
            </a:r>
            <a:r>
              <a:rPr lang="fr-FR" sz="1200" dirty="0" err="1" smtClean="0"/>
              <a:t>reporting</a:t>
            </a:r>
            <a:r>
              <a:rPr lang="fr-FR" sz="1200" dirty="0" smtClean="0"/>
              <a:t> </a:t>
            </a:r>
            <a:r>
              <a:rPr lang="fr-FR" sz="1200" dirty="0" err="1" smtClean="0"/>
              <a:t>lines</a:t>
            </a:r>
            <a:r>
              <a:rPr lang="fr-FR" sz="1200" baseline="0" dirty="0" smtClean="0"/>
              <a:t> </a:t>
            </a:r>
            <a:r>
              <a:rPr lang="fr-FR" sz="1200" dirty="0" smtClean="0"/>
              <a:t>of course but transversal, diagonal links are more and more important.  In</a:t>
            </a:r>
            <a:r>
              <a:rPr lang="fr-FR" sz="1200" baseline="0" dirty="0" smtClean="0"/>
              <a:t>formation </a:t>
            </a:r>
            <a:r>
              <a:rPr lang="fr-FR" sz="1200" baseline="0" dirty="0" err="1" smtClean="0"/>
              <a:t>goes</a:t>
            </a:r>
            <a:r>
              <a:rPr lang="fr-FR" sz="1200" baseline="0" dirty="0" smtClean="0"/>
              <a:t> in all </a:t>
            </a:r>
            <a:r>
              <a:rPr lang="fr-FR" sz="1200" baseline="0" dirty="0" err="1" smtClean="0"/>
              <a:t>kind</a:t>
            </a:r>
            <a:r>
              <a:rPr lang="fr-FR" sz="1200" baseline="0" dirty="0" smtClean="0"/>
              <a:t> of </a:t>
            </a:r>
            <a:r>
              <a:rPr lang="fr-FR" sz="1200" baseline="0" dirty="0" err="1" smtClean="0"/>
              <a:t>senses</a:t>
            </a:r>
            <a:r>
              <a:rPr lang="fr-FR" sz="1200" baseline="0" dirty="0" smtClean="0"/>
              <a:t>.</a:t>
            </a:r>
            <a:endParaRPr lang="fr-FR" sz="1200" dirty="0" smtClean="0"/>
          </a:p>
          <a:p>
            <a:endParaRPr lang="fr-FR" sz="1200" dirty="0" smtClean="0"/>
          </a:p>
          <a:p>
            <a:r>
              <a:rPr lang="fr-FR" sz="1200" dirty="0" err="1" smtClean="0"/>
              <a:t>Keeping</a:t>
            </a:r>
            <a:r>
              <a:rPr lang="fr-FR" sz="1200" dirty="0" smtClean="0"/>
              <a:t> </a:t>
            </a:r>
            <a:r>
              <a:rPr lang="fr-FR" sz="1200" dirty="0" err="1" smtClean="0"/>
              <a:t>those</a:t>
            </a:r>
            <a:r>
              <a:rPr lang="fr-FR" sz="1200" dirty="0" smtClean="0"/>
              <a:t> connections </a:t>
            </a:r>
            <a:r>
              <a:rPr lang="fr-FR" sz="1200" dirty="0" err="1" smtClean="0"/>
              <a:t>opened</a:t>
            </a:r>
            <a:r>
              <a:rPr lang="fr-FR" sz="1200" dirty="0" smtClean="0"/>
              <a:t> </a:t>
            </a:r>
            <a:r>
              <a:rPr lang="fr-FR" sz="1200" dirty="0" err="1" smtClean="0"/>
              <a:t>is</a:t>
            </a:r>
            <a:r>
              <a:rPr lang="fr-FR" sz="1200" dirty="0" smtClean="0"/>
              <a:t> crucial,</a:t>
            </a:r>
            <a:r>
              <a:rPr lang="fr-FR" sz="1200" baseline="0" dirty="0" smtClean="0"/>
              <a:t> </a:t>
            </a:r>
            <a:r>
              <a:rPr lang="fr-FR" sz="1200" baseline="0" dirty="0" err="1" smtClean="0"/>
              <a:t>it</a:t>
            </a:r>
            <a:r>
              <a:rPr lang="fr-FR" sz="1200" baseline="0" dirty="0" smtClean="0"/>
              <a:t> </a:t>
            </a:r>
            <a:r>
              <a:rPr lang="fr-FR" sz="1200" baseline="0" dirty="0" err="1" smtClean="0"/>
              <a:t>is</a:t>
            </a:r>
            <a:r>
              <a:rPr lang="fr-FR" sz="1200" baseline="0" dirty="0" smtClean="0"/>
              <a:t> a </a:t>
            </a:r>
            <a:r>
              <a:rPr lang="fr-FR" sz="1200" baseline="0" dirty="0" err="1" smtClean="0"/>
              <a:t>competitive</a:t>
            </a:r>
            <a:r>
              <a:rPr lang="fr-FR" sz="1200" baseline="0" dirty="0" smtClean="0"/>
              <a:t> </a:t>
            </a:r>
            <a:r>
              <a:rPr lang="fr-FR" sz="1200" baseline="0" dirty="0" err="1" smtClean="0"/>
              <a:t>advantage</a:t>
            </a:r>
            <a:r>
              <a:rPr lang="fr-FR" sz="1200" baseline="0" dirty="0" smtClean="0"/>
              <a:t>. But </a:t>
            </a:r>
            <a:r>
              <a:rPr lang="fr-FR" sz="1200" baseline="0" dirty="0" err="1" smtClean="0"/>
              <a:t>it</a:t>
            </a:r>
            <a:r>
              <a:rPr lang="fr-FR" sz="1200" baseline="0" dirty="0" smtClean="0"/>
              <a:t> </a:t>
            </a:r>
            <a:r>
              <a:rPr lang="fr-FR" sz="1200" baseline="0" dirty="0" err="1" smtClean="0"/>
              <a:t>is</a:t>
            </a:r>
            <a:r>
              <a:rPr lang="fr-FR" sz="1200" baseline="0" dirty="0" smtClean="0"/>
              <a:t> the </a:t>
            </a:r>
            <a:r>
              <a:rPr lang="fr-FR" sz="1200" baseline="0" dirty="0" err="1" smtClean="0"/>
              <a:t>role</a:t>
            </a:r>
            <a:r>
              <a:rPr lang="fr-FR" sz="1200" baseline="0" dirty="0" smtClean="0"/>
              <a:t> of the team leader to </a:t>
            </a:r>
            <a:r>
              <a:rPr lang="fr-FR" sz="1200" baseline="0" dirty="0" err="1" smtClean="0"/>
              <a:t>give</a:t>
            </a:r>
            <a:r>
              <a:rPr lang="fr-FR" sz="1200" baseline="0" dirty="0" smtClean="0"/>
              <a:t> </a:t>
            </a:r>
            <a:r>
              <a:rPr lang="fr-FR" sz="1200" baseline="0" dirty="0" err="1" smtClean="0"/>
              <a:t>sense</a:t>
            </a:r>
            <a:r>
              <a:rPr lang="fr-FR" sz="1200" baseline="0" dirty="0" smtClean="0"/>
              <a:t> and </a:t>
            </a:r>
            <a:r>
              <a:rPr lang="fr-FR" sz="1200" baseline="0" dirty="0" err="1" smtClean="0"/>
              <a:t>consistency</a:t>
            </a:r>
            <a:r>
              <a:rPr lang="fr-FR" sz="1200" baseline="0" dirty="0" smtClean="0"/>
              <a:t> to the flow of information and encourage feedback</a:t>
            </a:r>
          </a:p>
          <a:p>
            <a:endParaRPr lang="fr-FR" sz="1200" baseline="0" dirty="0" smtClean="0"/>
          </a:p>
          <a:p>
            <a:endParaRPr lang="fr-FR" sz="1200" dirty="0" smtClean="0"/>
          </a:p>
          <a:p>
            <a:r>
              <a:rPr lang="fr-FR" sz="1200" dirty="0" smtClean="0"/>
              <a:t>In </a:t>
            </a:r>
            <a:r>
              <a:rPr lang="fr-FR" sz="1200" dirty="0" err="1" smtClean="0"/>
              <a:t>this</a:t>
            </a:r>
            <a:r>
              <a:rPr lang="fr-FR" sz="1200" dirty="0" smtClean="0"/>
              <a:t> </a:t>
            </a:r>
            <a:r>
              <a:rPr lang="fr-FR" sz="1200" dirty="0" err="1" smtClean="0"/>
              <a:t>connected</a:t>
            </a:r>
            <a:r>
              <a:rPr lang="fr-FR" sz="1200" dirty="0" smtClean="0"/>
              <a:t> and zapping </a:t>
            </a:r>
            <a:r>
              <a:rPr lang="fr-FR" sz="1200" dirty="0" err="1" smtClean="0"/>
              <a:t>generation</a:t>
            </a:r>
            <a:r>
              <a:rPr lang="fr-FR" sz="1200" dirty="0" smtClean="0"/>
              <a:t>, </a:t>
            </a:r>
            <a:r>
              <a:rPr lang="fr-FR" sz="1200" baseline="0" dirty="0" smtClean="0"/>
              <a:t>Danone Connections </a:t>
            </a:r>
            <a:r>
              <a:rPr lang="fr-FR" sz="1200" baseline="0" dirty="0" err="1" smtClean="0"/>
              <a:t>is</a:t>
            </a:r>
            <a:r>
              <a:rPr lang="fr-FR" sz="1200" baseline="0" dirty="0" smtClean="0"/>
              <a:t> a </a:t>
            </a:r>
            <a:r>
              <a:rPr lang="fr-FR" sz="1200" baseline="0" dirty="0" err="1" smtClean="0"/>
              <a:t>key</a:t>
            </a:r>
            <a:r>
              <a:rPr lang="fr-FR" sz="1200" baseline="0" dirty="0" smtClean="0"/>
              <a:t> and central </a:t>
            </a:r>
            <a:r>
              <a:rPr lang="fr-FR" sz="1200" baseline="0" dirty="0" err="1" smtClean="0"/>
              <a:t>way</a:t>
            </a:r>
            <a:r>
              <a:rPr lang="fr-FR" sz="1200" baseline="0" dirty="0" smtClean="0"/>
              <a:t> to </a:t>
            </a:r>
            <a:r>
              <a:rPr lang="fr-FR" sz="1200" baseline="0" dirty="0" err="1" smtClean="0"/>
              <a:t>share</a:t>
            </a:r>
            <a:r>
              <a:rPr lang="fr-FR" sz="1200" baseline="0" dirty="0" smtClean="0"/>
              <a:t> the right information… THE GOOD ONE, to focus on </a:t>
            </a:r>
            <a:r>
              <a:rPr lang="fr-FR" sz="1200" baseline="0" dirty="0" err="1" smtClean="0"/>
              <a:t>what</a:t>
            </a:r>
            <a:r>
              <a:rPr lang="fr-FR" sz="1200" baseline="0" dirty="0" smtClean="0"/>
              <a:t> </a:t>
            </a:r>
            <a:r>
              <a:rPr lang="fr-FR" sz="1200" baseline="0" dirty="0" err="1" smtClean="0"/>
              <a:t>is</a:t>
            </a:r>
            <a:r>
              <a:rPr lang="fr-FR" sz="1200" baseline="0" dirty="0" smtClean="0"/>
              <a:t> important. Team leaders </a:t>
            </a:r>
            <a:r>
              <a:rPr lang="fr-FR" sz="1200" baseline="0" dirty="0" err="1" smtClean="0"/>
              <a:t>will</a:t>
            </a:r>
            <a:r>
              <a:rPr lang="fr-FR" sz="1200" baseline="0" dirty="0" smtClean="0"/>
              <a:t> have </a:t>
            </a:r>
            <a:r>
              <a:rPr lang="fr-FR" sz="1200" baseline="0" dirty="0" err="1" smtClean="0"/>
              <a:t>this</a:t>
            </a:r>
            <a:r>
              <a:rPr lang="fr-FR" sz="1200" baseline="0" dirty="0" smtClean="0"/>
              <a:t> </a:t>
            </a:r>
            <a:r>
              <a:rPr lang="fr-FR" sz="1200" baseline="0" dirty="0" err="1" smtClean="0"/>
              <a:t>task</a:t>
            </a:r>
            <a:r>
              <a:rPr lang="fr-FR" sz="1200" baseline="0" dirty="0" smtClean="0"/>
              <a:t>. </a:t>
            </a:r>
            <a:r>
              <a:rPr lang="fr-FR" sz="1200" baseline="0" dirty="0" err="1" smtClean="0"/>
              <a:t>They</a:t>
            </a:r>
            <a:r>
              <a:rPr lang="fr-FR" sz="1200" baseline="0" dirty="0" smtClean="0"/>
              <a:t> are the </a:t>
            </a:r>
            <a:r>
              <a:rPr lang="fr-FR" sz="1200" baseline="0" dirty="0" err="1" smtClean="0"/>
              <a:t>most</a:t>
            </a:r>
            <a:r>
              <a:rPr lang="fr-FR" sz="1200" baseline="0" dirty="0" smtClean="0"/>
              <a:t> </a:t>
            </a:r>
            <a:r>
              <a:rPr lang="fr-FR" sz="1200" baseline="0" dirty="0" err="1" smtClean="0"/>
              <a:t>credible</a:t>
            </a:r>
            <a:r>
              <a:rPr lang="fr-FR" sz="1200" baseline="0" dirty="0" smtClean="0"/>
              <a:t> to do </a:t>
            </a:r>
            <a:r>
              <a:rPr lang="fr-FR" sz="1200" baseline="0" dirty="0" err="1" smtClean="0"/>
              <a:t>it</a:t>
            </a:r>
            <a:r>
              <a:rPr lang="fr-FR" sz="1200" baseline="0" dirty="0" smtClean="0"/>
              <a:t>….  </a:t>
            </a:r>
          </a:p>
          <a:p>
            <a:endParaRPr lang="fr-FR" sz="1200" baseline="0" dirty="0" smtClean="0"/>
          </a:p>
          <a:p>
            <a:endParaRPr lang="fr-FR" sz="1200" baseline="0" dirty="0" smtClean="0"/>
          </a:p>
          <a:p>
            <a:endParaRPr lang="fr-FR" sz="1200" dirty="0" smtClean="0"/>
          </a:p>
          <a:p>
            <a:endParaRPr lang="fr-FR" sz="1200" b="1" dirty="0" smtClean="0"/>
          </a:p>
          <a:p>
            <a:endParaRPr lang="fr-FR" dirty="0"/>
          </a:p>
        </p:txBody>
      </p:sp>
      <p:sp>
        <p:nvSpPr>
          <p:cNvPr id="4" name="Espace réservé du numéro de diapositive 3"/>
          <p:cNvSpPr>
            <a:spLocks noGrp="1"/>
          </p:cNvSpPr>
          <p:nvPr>
            <p:ph type="sldNum" sz="quarter" idx="10"/>
          </p:nvPr>
        </p:nvSpPr>
        <p:spPr/>
        <p:txBody>
          <a:bodyPr/>
          <a:lstStyle/>
          <a:p>
            <a:fld id="{1ACBA1F1-DA79-4E54-8B14-F3101E838F57}" type="slidenum">
              <a:rPr lang="fr-FR" smtClean="0"/>
              <a:pPr/>
              <a:t>50</a:t>
            </a:fld>
            <a:endParaRPr lang="fr-F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Our ambition????</a:t>
            </a:r>
          </a:p>
          <a:p>
            <a:endParaRPr lang="fr-FR" dirty="0" smtClean="0"/>
          </a:p>
          <a:p>
            <a:r>
              <a:rPr lang="fr-FR" dirty="0" smtClean="0"/>
              <a:t>A session </a:t>
            </a:r>
            <a:r>
              <a:rPr lang="fr-FR" dirty="0" err="1" smtClean="0"/>
              <a:t>between</a:t>
            </a:r>
            <a:r>
              <a:rPr lang="fr-FR" baseline="0" dirty="0" smtClean="0"/>
              <a:t> the team leaders and </a:t>
            </a:r>
            <a:r>
              <a:rPr lang="fr-FR" baseline="0" dirty="0" err="1" smtClean="0"/>
              <a:t>his</a:t>
            </a:r>
            <a:r>
              <a:rPr lang="fr-FR" baseline="0" dirty="0" smtClean="0"/>
              <a:t>/</a:t>
            </a:r>
            <a:r>
              <a:rPr lang="fr-FR" baseline="0" dirty="0" err="1" smtClean="0"/>
              <a:t>her</a:t>
            </a:r>
            <a:r>
              <a:rPr lang="fr-FR" baseline="0" dirty="0" smtClean="0"/>
              <a:t> team. </a:t>
            </a:r>
            <a:r>
              <a:rPr lang="fr-FR" baseline="0" dirty="0" err="1" smtClean="0"/>
              <a:t>Every</a:t>
            </a:r>
            <a:r>
              <a:rPr lang="fr-FR" baseline="0" dirty="0" smtClean="0"/>
              <a:t> </a:t>
            </a:r>
            <a:r>
              <a:rPr lang="fr-FR" baseline="0" dirty="0" err="1" smtClean="0"/>
              <a:t>month</a:t>
            </a:r>
            <a:r>
              <a:rPr lang="fr-FR" baseline="0" dirty="0" smtClean="0"/>
              <a:t> to </a:t>
            </a:r>
            <a:r>
              <a:rPr lang="fr-FR" baseline="0" dirty="0" err="1" smtClean="0"/>
              <a:t>create</a:t>
            </a:r>
            <a:r>
              <a:rPr lang="fr-FR" baseline="0" dirty="0" smtClean="0"/>
              <a:t> </a:t>
            </a:r>
            <a:r>
              <a:rPr lang="fr-FR" baseline="0" dirty="0" err="1" smtClean="0"/>
              <a:t>economic</a:t>
            </a:r>
            <a:r>
              <a:rPr lang="fr-FR" baseline="0" dirty="0" smtClean="0"/>
              <a:t> and social dialogue</a:t>
            </a:r>
            <a:endParaRPr lang="fr-FR" dirty="0"/>
          </a:p>
        </p:txBody>
      </p:sp>
      <p:sp>
        <p:nvSpPr>
          <p:cNvPr id="4" name="Espace réservé du numéro de diapositive 3"/>
          <p:cNvSpPr>
            <a:spLocks noGrp="1"/>
          </p:cNvSpPr>
          <p:nvPr>
            <p:ph type="sldNum" sz="quarter" idx="10"/>
          </p:nvPr>
        </p:nvSpPr>
        <p:spPr/>
        <p:txBody>
          <a:bodyPr/>
          <a:lstStyle/>
          <a:p>
            <a:fld id="{1ACBA1F1-DA79-4E54-8B14-F3101E838F57}" type="slidenum">
              <a:rPr lang="fr-FR" smtClean="0"/>
              <a:pPr/>
              <a:t>51</a:t>
            </a:fld>
            <a:endParaRPr lang="fr-F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sz="1100" dirty="0" smtClean="0"/>
              <a:t>Over the last few months, Danone Algeria has been working on implementing Danone Connections in its CBU. Aware of the weaknesses of its proximity management and in order to satisfy its employees information expectations(revealed through the Danone People Survey results) the CBU has decided with the support of its GM to focus on proximity management and local communication to increase its employees commitment.</a:t>
            </a:r>
          </a:p>
          <a:p>
            <a:r>
              <a:rPr lang="en-US" sz="1100" b="1" kern="1200" dirty="0" smtClean="0">
                <a:solidFill>
                  <a:schemeClr val="tx1"/>
                </a:solidFill>
                <a:latin typeface="+mn-lt"/>
                <a:ea typeface="+mn-ea"/>
                <a:cs typeface="+mn-cs"/>
              </a:rPr>
              <a:t>Today, 52 team leaders, also known as “spokesmen” have been trained and 90% of the CBU’s 900 employees have already taken part in a live session!</a:t>
            </a:r>
            <a:endParaRPr lang="en-US" sz="1100" dirty="0" smtClean="0"/>
          </a:p>
          <a:p>
            <a:endParaRPr lang="fr-FR" sz="1100" dirty="0"/>
          </a:p>
        </p:txBody>
      </p:sp>
      <p:sp>
        <p:nvSpPr>
          <p:cNvPr id="4" name="Espace réservé du numéro de diapositive 3"/>
          <p:cNvSpPr>
            <a:spLocks noGrp="1"/>
          </p:cNvSpPr>
          <p:nvPr>
            <p:ph type="sldNum" sz="quarter" idx="10"/>
          </p:nvPr>
        </p:nvSpPr>
        <p:spPr/>
        <p:txBody>
          <a:bodyPr/>
          <a:lstStyle/>
          <a:p>
            <a:fld id="{1ACBA1F1-DA79-4E54-8B14-F3101E838F57}" type="slidenum">
              <a:rPr lang="fr-FR" smtClean="0"/>
              <a:pPr/>
              <a:t>52</a:t>
            </a:fld>
            <a:endParaRPr lang="fr-F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100" dirty="0" smtClean="0"/>
              <a:t>Danone Connections </a:t>
            </a:r>
            <a:r>
              <a:rPr lang="fr-FR" sz="1100" dirty="0" err="1" smtClean="0"/>
              <a:t>was</a:t>
            </a:r>
            <a:r>
              <a:rPr lang="fr-FR" sz="1100" dirty="0" smtClean="0"/>
              <a:t> </a:t>
            </a:r>
            <a:r>
              <a:rPr lang="fr-FR" sz="1100" dirty="0" err="1" smtClean="0"/>
              <a:t>also</a:t>
            </a:r>
            <a:r>
              <a:rPr lang="fr-FR" sz="1100" dirty="0" smtClean="0"/>
              <a:t> </a:t>
            </a:r>
            <a:r>
              <a:rPr lang="fr-FR" sz="1100" dirty="0" err="1" smtClean="0"/>
              <a:t>implemented</a:t>
            </a:r>
            <a:r>
              <a:rPr lang="fr-FR" sz="1100" dirty="0" smtClean="0"/>
              <a:t> in </a:t>
            </a:r>
            <a:r>
              <a:rPr lang="fr-FR" sz="1100" dirty="0" err="1" smtClean="0"/>
              <a:t>many</a:t>
            </a:r>
            <a:r>
              <a:rPr lang="fr-FR" sz="1100" dirty="0" smtClean="0"/>
              <a:t> </a:t>
            </a:r>
            <a:r>
              <a:rPr lang="fr-FR" sz="1100" dirty="0" err="1" smtClean="0"/>
              <a:t>CBUs</a:t>
            </a:r>
            <a:r>
              <a:rPr lang="fr-FR" sz="1100" dirty="0" smtClean="0"/>
              <a:t> all over the world… </a:t>
            </a:r>
            <a:r>
              <a:rPr lang="fr-FR" sz="1100" baseline="0" dirty="0" err="1" smtClean="0"/>
              <a:t>it</a:t>
            </a:r>
            <a:r>
              <a:rPr lang="fr-FR" sz="1100" baseline="0" dirty="0" smtClean="0"/>
              <a:t> </a:t>
            </a:r>
            <a:r>
              <a:rPr lang="fr-FR" sz="1100" baseline="0" dirty="0" err="1" smtClean="0"/>
              <a:t>happens</a:t>
            </a:r>
            <a:r>
              <a:rPr lang="fr-FR" sz="1100" baseline="0" dirty="0" smtClean="0"/>
              <a:t> not </a:t>
            </a:r>
            <a:r>
              <a:rPr lang="fr-FR" sz="1100" baseline="0" dirty="0" err="1" smtClean="0"/>
              <a:t>only</a:t>
            </a:r>
            <a:r>
              <a:rPr lang="fr-FR" sz="1100" baseline="0" dirty="0" smtClean="0"/>
              <a:t> in </a:t>
            </a:r>
            <a:r>
              <a:rPr lang="fr-FR" sz="1100" baseline="0" dirty="0" err="1" smtClean="0"/>
              <a:t>Algeria</a:t>
            </a:r>
            <a:r>
              <a:rPr lang="fr-FR" sz="1100" baseline="0" dirty="0" smtClean="0"/>
              <a:t>.. </a:t>
            </a:r>
            <a:r>
              <a:rPr lang="fr-FR" sz="1100" baseline="0" dirty="0" err="1" smtClean="0"/>
              <a:t>Among</a:t>
            </a:r>
            <a:r>
              <a:rPr lang="fr-FR" sz="1100" baseline="0" dirty="0" smtClean="0"/>
              <a:t> </a:t>
            </a:r>
            <a:r>
              <a:rPr lang="fr-FR" sz="1100" baseline="0" dirty="0" err="1" smtClean="0"/>
              <a:t>others</a:t>
            </a:r>
            <a:r>
              <a:rPr lang="fr-FR" sz="1100" baseline="0" dirty="0" smtClean="0"/>
              <a:t> </a:t>
            </a:r>
            <a:r>
              <a:rPr lang="fr-FR" sz="1100" baseline="0" dirty="0" err="1" smtClean="0"/>
              <a:t>we</a:t>
            </a:r>
            <a:r>
              <a:rPr lang="fr-FR" sz="1100" baseline="0" dirty="0" smtClean="0"/>
              <a:t> have… </a:t>
            </a:r>
          </a:p>
          <a:p>
            <a:endParaRPr lang="fr-FR" sz="1100" dirty="0" smtClean="0"/>
          </a:p>
          <a:p>
            <a:r>
              <a:rPr lang="fr-FR" sz="1100" dirty="0" smtClean="0"/>
              <a:t>the </a:t>
            </a:r>
            <a:r>
              <a:rPr lang="fr-FR" sz="1100" dirty="0" err="1" smtClean="0"/>
              <a:t>Longchamps</a:t>
            </a:r>
            <a:r>
              <a:rPr lang="fr-FR" sz="1100" dirty="0" smtClean="0"/>
              <a:t>’ </a:t>
            </a:r>
            <a:r>
              <a:rPr lang="fr-FR" sz="1100" dirty="0" err="1" smtClean="0"/>
              <a:t>factory</a:t>
            </a:r>
            <a:r>
              <a:rPr lang="fr-FR" sz="1100" dirty="0" smtClean="0"/>
              <a:t> in </a:t>
            </a:r>
            <a:r>
              <a:rPr lang="fr-FR" sz="1100" b="1" dirty="0" smtClean="0"/>
              <a:t>ARGENTINA</a:t>
            </a:r>
            <a:r>
              <a:rPr lang="fr-FR" sz="1100" dirty="0" smtClean="0"/>
              <a:t>, </a:t>
            </a:r>
            <a:r>
              <a:rPr lang="en-GB" sz="1100" kern="1200" dirty="0" smtClean="0">
                <a:solidFill>
                  <a:schemeClr val="tx1"/>
                </a:solidFill>
                <a:latin typeface="+mn-lt"/>
                <a:ea typeface="+mn-ea"/>
                <a:cs typeface="+mn-cs"/>
              </a:rPr>
              <a:t>they created “</a:t>
            </a:r>
            <a:r>
              <a:rPr lang="en-GB" sz="1100" kern="1200" dirty="0" err="1" smtClean="0">
                <a:solidFill>
                  <a:schemeClr val="tx1"/>
                </a:solidFill>
                <a:latin typeface="+mn-lt"/>
                <a:ea typeface="+mn-ea"/>
                <a:cs typeface="+mn-cs"/>
              </a:rPr>
              <a:t>Dueños</a:t>
            </a:r>
            <a:r>
              <a:rPr lang="en-GB" sz="1100" kern="1200" dirty="0" smtClean="0">
                <a:solidFill>
                  <a:schemeClr val="tx1"/>
                </a:solidFill>
                <a:latin typeface="+mn-lt"/>
                <a:ea typeface="+mn-ea"/>
                <a:cs typeface="+mn-cs"/>
              </a:rPr>
              <a:t>” (The Owners), a program that aims at making workers fully responsible of their workplace: </a:t>
            </a:r>
            <a:r>
              <a:rPr lang="en-US" sz="1100" kern="1200" dirty="0" smtClean="0">
                <a:solidFill>
                  <a:schemeClr val="tx1"/>
                </a:solidFill>
                <a:latin typeface="+mn-lt"/>
                <a:ea typeface="+mn-ea"/>
                <a:cs typeface="+mn-cs"/>
              </a:rPr>
              <a:t>The factory is divided in small areas</a:t>
            </a:r>
            <a:r>
              <a:rPr lang="en-US" sz="1100" kern="1200" baseline="0" dirty="0" smtClean="0">
                <a:solidFill>
                  <a:schemeClr val="tx1"/>
                </a:solidFill>
                <a:latin typeface="+mn-lt"/>
                <a:ea typeface="+mn-ea"/>
                <a:cs typeface="+mn-cs"/>
              </a:rPr>
              <a:t> and each </a:t>
            </a:r>
            <a:r>
              <a:rPr lang="en-US" sz="1100" kern="1200" baseline="0" dirty="0" err="1" smtClean="0">
                <a:solidFill>
                  <a:schemeClr val="tx1"/>
                </a:solidFill>
                <a:latin typeface="+mn-lt"/>
                <a:ea typeface="+mn-ea"/>
                <a:cs typeface="+mn-cs"/>
              </a:rPr>
              <a:t>Danoner</a:t>
            </a:r>
            <a:r>
              <a:rPr lang="en-US" sz="1100" kern="1200" baseline="0" dirty="0" smtClean="0">
                <a:solidFill>
                  <a:schemeClr val="tx1"/>
                </a:solidFill>
                <a:latin typeface="+mn-lt"/>
                <a:ea typeface="+mn-ea"/>
                <a:cs typeface="+mn-cs"/>
              </a:rPr>
              <a:t> </a:t>
            </a:r>
            <a:r>
              <a:rPr lang="en-US" sz="1100" kern="1200" dirty="0" smtClean="0">
                <a:solidFill>
                  <a:schemeClr val="tx1"/>
                </a:solidFill>
                <a:latin typeface="+mn-lt"/>
                <a:ea typeface="+mn-ea"/>
                <a:cs typeface="+mn-cs"/>
              </a:rPr>
              <a:t>is responsible of a piece. This simple mechanism brought </a:t>
            </a:r>
            <a:r>
              <a:rPr lang="en-US" sz="1100" kern="1200" dirty="0" err="1" smtClean="0">
                <a:solidFill>
                  <a:schemeClr val="tx1"/>
                </a:solidFill>
                <a:latin typeface="+mn-lt"/>
                <a:ea typeface="+mn-ea"/>
                <a:cs typeface="+mn-cs"/>
              </a:rPr>
              <a:t>Longchamps</a:t>
            </a:r>
            <a:r>
              <a:rPr lang="en-US" sz="1100" kern="1200" dirty="0" smtClean="0">
                <a:solidFill>
                  <a:schemeClr val="tx1"/>
                </a:solidFill>
                <a:latin typeface="+mn-lt"/>
                <a:ea typeface="+mn-ea"/>
                <a:cs typeface="+mn-cs"/>
              </a:rPr>
              <a:t> great results: a higher level of responsibility shown by the employees, greater sense of belonging, increase in productivity, and more. </a:t>
            </a:r>
            <a:r>
              <a:rPr lang="en-US" sz="1100" kern="1200" baseline="0" dirty="0" smtClean="0">
                <a:solidFill>
                  <a:schemeClr val="tx1"/>
                </a:solidFill>
                <a:latin typeface="+mn-lt"/>
                <a:ea typeface="+mn-ea"/>
                <a:cs typeface="+mn-cs"/>
              </a:rPr>
              <a:t> </a:t>
            </a:r>
            <a:endParaRPr lang="fr-FR" sz="11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sz="1100" dirty="0" smtClean="0"/>
          </a:p>
          <a:p>
            <a:r>
              <a:rPr lang="fr-FR" sz="1100" dirty="0" err="1" smtClean="0"/>
              <a:t>Another</a:t>
            </a:r>
            <a:r>
              <a:rPr lang="fr-FR" sz="1100" dirty="0" smtClean="0"/>
              <a:t> </a:t>
            </a:r>
            <a:r>
              <a:rPr lang="fr-FR" sz="1100" dirty="0" err="1" smtClean="0"/>
              <a:t>very</a:t>
            </a:r>
            <a:r>
              <a:rPr lang="fr-FR" sz="1100" dirty="0" smtClean="0"/>
              <a:t> </a:t>
            </a:r>
            <a:r>
              <a:rPr lang="fr-FR" sz="1100" dirty="0" err="1" smtClean="0"/>
              <a:t>complete</a:t>
            </a:r>
            <a:r>
              <a:rPr lang="fr-FR" sz="1100" dirty="0" smtClean="0"/>
              <a:t> </a:t>
            </a:r>
            <a:r>
              <a:rPr lang="fr-FR" sz="1100" dirty="0" err="1" smtClean="0"/>
              <a:t>example</a:t>
            </a:r>
            <a:r>
              <a:rPr lang="fr-FR" sz="1100" dirty="0" smtClean="0"/>
              <a:t> are the « </a:t>
            </a:r>
            <a:r>
              <a:rPr lang="fr-FR" sz="1100" dirty="0" err="1" smtClean="0"/>
              <a:t>reuniones</a:t>
            </a:r>
            <a:r>
              <a:rPr lang="fr-FR" sz="1100" dirty="0" smtClean="0"/>
              <a:t> </a:t>
            </a:r>
            <a:r>
              <a:rPr lang="fr-FR" sz="1100" dirty="0" err="1" smtClean="0"/>
              <a:t>saludables</a:t>
            </a:r>
            <a:r>
              <a:rPr lang="fr-FR" sz="1100" dirty="0" smtClean="0"/>
              <a:t> » </a:t>
            </a:r>
            <a:r>
              <a:rPr lang="fr-FR" sz="1100" dirty="0" err="1" smtClean="0"/>
              <a:t>that</a:t>
            </a:r>
            <a:r>
              <a:rPr lang="fr-FR" sz="1100" dirty="0" smtClean="0"/>
              <a:t> are </a:t>
            </a:r>
            <a:r>
              <a:rPr lang="fr-FR" sz="1100" dirty="0" err="1" smtClean="0"/>
              <a:t>organised</a:t>
            </a:r>
            <a:r>
              <a:rPr lang="fr-FR" sz="1100" dirty="0" smtClean="0"/>
              <a:t> </a:t>
            </a:r>
            <a:r>
              <a:rPr lang="fr-FR" sz="1100" dirty="0" err="1" smtClean="0"/>
              <a:t>every</a:t>
            </a:r>
            <a:r>
              <a:rPr lang="fr-FR" sz="1100" dirty="0" smtClean="0"/>
              <a:t> </a:t>
            </a:r>
            <a:r>
              <a:rPr lang="fr-FR" sz="1100" dirty="0" err="1" smtClean="0"/>
              <a:t>month</a:t>
            </a:r>
            <a:r>
              <a:rPr lang="fr-FR" sz="1100" dirty="0" smtClean="0"/>
              <a:t> in </a:t>
            </a:r>
            <a:r>
              <a:rPr lang="fr-FR" sz="1100" dirty="0" err="1" smtClean="0"/>
              <a:t>Bonafont</a:t>
            </a:r>
            <a:r>
              <a:rPr lang="fr-FR" sz="1100" dirty="0" smtClean="0"/>
              <a:t> in </a:t>
            </a:r>
            <a:r>
              <a:rPr lang="fr-FR" sz="1100" b="1" dirty="0" smtClean="0"/>
              <a:t>MEXICO</a:t>
            </a:r>
            <a:r>
              <a:rPr lang="fr-FR" sz="1100" dirty="0" smtClean="0"/>
              <a:t>. </a:t>
            </a:r>
            <a:r>
              <a:rPr lang="fr-FR" sz="1100" dirty="0" smtClean="0">
                <a:sym typeface="Wingdings" pitchFamily="2" charset="2"/>
              </a:rPr>
              <a:t> </a:t>
            </a:r>
            <a:r>
              <a:rPr lang="fr-FR" sz="1100" dirty="0" err="1" smtClean="0"/>
              <a:t>They</a:t>
            </a:r>
            <a:r>
              <a:rPr lang="fr-FR" sz="1100" dirty="0" smtClean="0"/>
              <a:t> last 1 </a:t>
            </a:r>
            <a:r>
              <a:rPr lang="fr-FR" sz="1100" dirty="0" err="1" smtClean="0"/>
              <a:t>hour</a:t>
            </a:r>
            <a:r>
              <a:rPr lang="fr-FR" sz="1100" dirty="0" smtClean="0"/>
              <a:t> and </a:t>
            </a:r>
            <a:r>
              <a:rPr lang="fr-FR" sz="1100" dirty="0" err="1" smtClean="0"/>
              <a:t>involve</a:t>
            </a:r>
            <a:r>
              <a:rPr lang="fr-FR" sz="1100" dirty="0" smtClean="0"/>
              <a:t> all locations </a:t>
            </a:r>
            <a:r>
              <a:rPr lang="fr-FR" sz="1100" dirty="0" err="1" smtClean="0"/>
              <a:t>at</a:t>
            </a:r>
            <a:r>
              <a:rPr lang="fr-FR" sz="1100" dirty="0" smtClean="0"/>
              <a:t> the </a:t>
            </a:r>
            <a:r>
              <a:rPr lang="fr-FR" sz="1100" dirty="0" err="1" smtClean="0"/>
              <a:t>same</a:t>
            </a:r>
            <a:r>
              <a:rPr lang="fr-FR" sz="1100" dirty="0" smtClean="0"/>
              <a:t> </a:t>
            </a:r>
            <a:r>
              <a:rPr lang="fr-FR" sz="1100" dirty="0" err="1" smtClean="0"/>
              <a:t>day</a:t>
            </a:r>
            <a:r>
              <a:rPr lang="fr-FR" sz="1100" dirty="0" smtClean="0"/>
              <a:t>. </a:t>
            </a:r>
            <a:r>
              <a:rPr lang="fr-FR" sz="1100" dirty="0" err="1" smtClean="0"/>
              <a:t>They</a:t>
            </a:r>
            <a:r>
              <a:rPr lang="fr-FR" sz="1100" dirty="0" smtClean="0"/>
              <a:t> are part of a system </a:t>
            </a:r>
            <a:r>
              <a:rPr lang="fr-FR" sz="1100" dirty="0" err="1" smtClean="0"/>
              <a:t>that</a:t>
            </a:r>
            <a:r>
              <a:rPr lang="fr-FR" sz="1100" dirty="0" smtClean="0"/>
              <a:t> has been put in place </a:t>
            </a:r>
            <a:r>
              <a:rPr lang="fr-FR" sz="1100" dirty="0" err="1" smtClean="0"/>
              <a:t>supported</a:t>
            </a:r>
            <a:r>
              <a:rPr lang="fr-FR" sz="1100" dirty="0" smtClean="0"/>
              <a:t> by the GM and HRD. Business </a:t>
            </a:r>
            <a:r>
              <a:rPr lang="fr-FR" sz="1100" dirty="0" err="1" smtClean="0"/>
              <a:t>results</a:t>
            </a:r>
            <a:r>
              <a:rPr lang="fr-FR" sz="1100" dirty="0" smtClean="0"/>
              <a:t> in </a:t>
            </a:r>
            <a:r>
              <a:rPr lang="fr-FR" sz="1100" dirty="0" err="1" smtClean="0"/>
              <a:t>Bonafont</a:t>
            </a:r>
            <a:r>
              <a:rPr lang="fr-FR" sz="1100" dirty="0" smtClean="0"/>
              <a:t> are good, DPS </a:t>
            </a:r>
            <a:r>
              <a:rPr lang="fr-FR" sz="1100" dirty="0" err="1" smtClean="0"/>
              <a:t>results</a:t>
            </a:r>
            <a:r>
              <a:rPr lang="fr-FR" sz="1100" dirty="0" smtClean="0"/>
              <a:t> </a:t>
            </a:r>
            <a:r>
              <a:rPr lang="fr-FR" sz="1100" dirty="0" err="1" smtClean="0"/>
              <a:t>too</a:t>
            </a:r>
            <a:r>
              <a:rPr lang="fr-FR" sz="1100" dirty="0" smtClean="0"/>
              <a:t>.</a:t>
            </a:r>
          </a:p>
          <a:p>
            <a:endParaRPr lang="fr-FR" sz="1100" dirty="0" smtClean="0"/>
          </a:p>
          <a:p>
            <a:r>
              <a:rPr lang="fr-FR" sz="1100" dirty="0" smtClean="0"/>
              <a:t>In Amphion </a:t>
            </a:r>
            <a:r>
              <a:rPr lang="fr-FR" sz="1100" b="1" dirty="0" smtClean="0"/>
              <a:t>FRANCE</a:t>
            </a:r>
            <a:r>
              <a:rPr lang="fr-FR" sz="1100" dirty="0" smtClean="0"/>
              <a:t>,</a:t>
            </a:r>
            <a:r>
              <a:rPr lang="fr-FR" sz="1100" baseline="0" dirty="0" smtClean="0"/>
              <a:t> </a:t>
            </a:r>
            <a:r>
              <a:rPr lang="en-US" sz="1100" dirty="0" smtClean="0"/>
              <a:t>every month a « big picture » : helicopter meeting is held with all employees. These meetings are a success thanks to proximity communication: - 92% employees have a business talk once a month</a:t>
            </a:r>
          </a:p>
          <a:p>
            <a:r>
              <a:rPr lang="en-US" sz="1100" dirty="0" smtClean="0"/>
              <a:t>- Accidents were reduced by 38% in 3 years</a:t>
            </a:r>
          </a:p>
          <a:p>
            <a:endParaRPr lang="fr-FR" dirty="0" smtClean="0"/>
          </a:p>
          <a:p>
            <a:endParaRPr lang="fr-FR" dirty="0" smtClean="0"/>
          </a:p>
          <a:p>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1ACBA1F1-DA79-4E54-8B14-F3101E838F57}" type="slidenum">
              <a:rPr lang="fr-FR" smtClean="0"/>
              <a:pPr/>
              <a:t>53</a:t>
            </a:fld>
            <a:endParaRPr lang="fr-F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sz="1200" dirty="0" smtClean="0"/>
              <a:t>So now, let’s see more in detail how</a:t>
            </a:r>
            <a:r>
              <a:rPr lang="en-US" sz="1200" baseline="0" dirty="0" smtClean="0"/>
              <a:t> it is that this Internal Communication System is structured….. </a:t>
            </a:r>
            <a:endParaRPr lang="en-US" sz="1200" dirty="0" smtClean="0"/>
          </a:p>
          <a:p>
            <a:endParaRPr lang="en-US" sz="1200" dirty="0" smtClean="0"/>
          </a:p>
          <a:p>
            <a:endParaRPr lang="en-US" sz="1200" dirty="0" smtClean="0"/>
          </a:p>
          <a:p>
            <a:endParaRPr lang="fr-FR" dirty="0"/>
          </a:p>
        </p:txBody>
      </p:sp>
      <p:sp>
        <p:nvSpPr>
          <p:cNvPr id="4" name="Espace réservé du numéro de diapositive 3"/>
          <p:cNvSpPr>
            <a:spLocks noGrp="1"/>
          </p:cNvSpPr>
          <p:nvPr>
            <p:ph type="sldNum" sz="quarter" idx="10"/>
          </p:nvPr>
        </p:nvSpPr>
        <p:spPr/>
        <p:txBody>
          <a:bodyPr/>
          <a:lstStyle/>
          <a:p>
            <a:fld id="{1ACBA1F1-DA79-4E54-8B14-F3101E838F57}" type="slidenum">
              <a:rPr lang="fr-FR" smtClean="0"/>
              <a:pPr/>
              <a:t>54</a:t>
            </a:fld>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sz="1200" dirty="0" smtClean="0"/>
          </a:p>
          <a:p>
            <a:r>
              <a:rPr lang="fr-FR" sz="1200" dirty="0" smtClean="0"/>
              <a:t>DC </a:t>
            </a:r>
            <a:r>
              <a:rPr lang="fr-FR" sz="1200" dirty="0" err="1" smtClean="0"/>
              <a:t>is</a:t>
            </a:r>
            <a:r>
              <a:rPr lang="fr-FR" sz="1200" dirty="0" smtClean="0"/>
              <a:t> a </a:t>
            </a:r>
            <a:r>
              <a:rPr lang="fr-FR" sz="1200" dirty="0" err="1" smtClean="0"/>
              <a:t>concrete</a:t>
            </a:r>
            <a:r>
              <a:rPr lang="fr-FR" sz="1200" dirty="0" smtClean="0"/>
              <a:t> a simple </a:t>
            </a:r>
            <a:r>
              <a:rPr lang="fr-FR" sz="1200" dirty="0" err="1" smtClean="0"/>
              <a:t>tool</a:t>
            </a:r>
            <a:r>
              <a:rPr lang="fr-FR" sz="1200" dirty="0" smtClean="0"/>
              <a:t> to </a:t>
            </a:r>
            <a:r>
              <a:rPr lang="fr-FR" sz="1200" dirty="0" err="1" smtClean="0"/>
              <a:t>create</a:t>
            </a:r>
            <a:r>
              <a:rPr lang="fr-FR" sz="1200" dirty="0" smtClean="0"/>
              <a:t> and encourage </a:t>
            </a:r>
            <a:r>
              <a:rPr lang="fr-FR" sz="1200" dirty="0" err="1" smtClean="0"/>
              <a:t>regular</a:t>
            </a:r>
            <a:r>
              <a:rPr lang="fr-FR" sz="1200" dirty="0" smtClean="0"/>
              <a:t> dialogue </a:t>
            </a:r>
            <a:r>
              <a:rPr lang="fr-FR" sz="1200" dirty="0" err="1" smtClean="0"/>
              <a:t>with</a:t>
            </a:r>
            <a:r>
              <a:rPr lang="fr-FR" sz="1200" dirty="0" smtClean="0"/>
              <a:t> </a:t>
            </a:r>
            <a:r>
              <a:rPr lang="fr-FR" sz="1200" dirty="0" err="1" smtClean="0"/>
              <a:t>each</a:t>
            </a:r>
            <a:r>
              <a:rPr lang="fr-FR" sz="1200" dirty="0" smtClean="0"/>
              <a:t> </a:t>
            </a:r>
            <a:r>
              <a:rPr lang="fr-FR" sz="1200" dirty="0" err="1" smtClean="0"/>
              <a:t>Danoner</a:t>
            </a:r>
            <a:r>
              <a:rPr lang="fr-FR" sz="1200" dirty="0" smtClean="0"/>
              <a:t> </a:t>
            </a:r>
            <a:r>
              <a:rPr lang="fr-FR" sz="1200" dirty="0" err="1" smtClean="0"/>
              <a:t>through</a:t>
            </a:r>
            <a:r>
              <a:rPr lang="fr-FR" sz="1200" dirty="0" smtClean="0"/>
              <a:t> team leaders to </a:t>
            </a:r>
            <a:r>
              <a:rPr lang="fr-FR" sz="1200" dirty="0" err="1" smtClean="0"/>
              <a:t>provide</a:t>
            </a:r>
            <a:r>
              <a:rPr lang="fr-FR" sz="1200" dirty="0" smtClean="0"/>
              <a:t> </a:t>
            </a:r>
            <a:r>
              <a:rPr lang="fr-FR" sz="1200" dirty="0" err="1" smtClean="0"/>
              <a:t>them</a:t>
            </a:r>
            <a:r>
              <a:rPr lang="fr-FR" sz="1200" dirty="0" smtClean="0"/>
              <a:t> </a:t>
            </a:r>
            <a:r>
              <a:rPr lang="fr-FR" sz="1200" dirty="0" err="1" smtClean="0"/>
              <a:t>with</a:t>
            </a:r>
            <a:r>
              <a:rPr lang="fr-FR" sz="1200" dirty="0" smtClean="0"/>
              <a:t> a </a:t>
            </a:r>
            <a:r>
              <a:rPr lang="fr-FR" sz="1200" dirty="0" err="1" smtClean="0"/>
              <a:t>clear</a:t>
            </a:r>
            <a:r>
              <a:rPr lang="fr-FR" sz="1200" dirty="0" smtClean="0"/>
              <a:t> </a:t>
            </a:r>
            <a:r>
              <a:rPr lang="fr-FR" sz="1200" dirty="0" err="1" smtClean="0"/>
              <a:t>understanding</a:t>
            </a:r>
            <a:r>
              <a:rPr lang="fr-FR" sz="1200" dirty="0" smtClean="0"/>
              <a:t> of the business vision and </a:t>
            </a:r>
            <a:r>
              <a:rPr lang="fr-FR" sz="1200" dirty="0" err="1" smtClean="0"/>
              <a:t>strategic</a:t>
            </a:r>
            <a:r>
              <a:rPr lang="fr-FR" sz="1200" dirty="0" smtClean="0"/>
              <a:t> </a:t>
            </a:r>
            <a:r>
              <a:rPr lang="fr-FR" sz="1200" dirty="0" err="1" smtClean="0"/>
              <a:t>priorities</a:t>
            </a:r>
            <a:r>
              <a:rPr lang="fr-FR" sz="1200" dirty="0" smtClean="0"/>
              <a:t>. This dialogue </a:t>
            </a:r>
            <a:r>
              <a:rPr lang="fr-FR" sz="1200" dirty="0" err="1" smtClean="0"/>
              <a:t>is</a:t>
            </a:r>
            <a:r>
              <a:rPr lang="fr-FR" sz="1200" dirty="0" smtClean="0"/>
              <a:t> </a:t>
            </a:r>
            <a:r>
              <a:rPr lang="fr-FR" sz="1200" dirty="0" err="1" smtClean="0"/>
              <a:t>aimed</a:t>
            </a:r>
            <a:r>
              <a:rPr lang="fr-FR" sz="1200" dirty="0" smtClean="0"/>
              <a:t> to </a:t>
            </a:r>
            <a:r>
              <a:rPr lang="fr-FR" sz="1200" dirty="0" err="1" smtClean="0"/>
              <a:t>take</a:t>
            </a:r>
            <a:r>
              <a:rPr lang="fr-FR" sz="1200" dirty="0" smtClean="0"/>
              <a:t> place in </a:t>
            </a:r>
            <a:r>
              <a:rPr lang="fr-FR" sz="1200" dirty="0" err="1" smtClean="0"/>
              <a:t>monthly</a:t>
            </a:r>
            <a:r>
              <a:rPr lang="fr-FR" sz="1200" dirty="0" smtClean="0"/>
              <a:t> meetings </a:t>
            </a:r>
            <a:r>
              <a:rPr lang="fr-FR" sz="1200" dirty="0" err="1" smtClean="0"/>
              <a:t>where</a:t>
            </a:r>
            <a:r>
              <a:rPr lang="fr-FR" sz="1200" dirty="0" smtClean="0"/>
              <a:t> </a:t>
            </a:r>
            <a:r>
              <a:rPr lang="fr-FR" sz="1200" dirty="0" err="1" smtClean="0"/>
              <a:t>Danoners</a:t>
            </a:r>
            <a:r>
              <a:rPr lang="fr-FR" sz="1200" dirty="0" smtClean="0"/>
              <a:t> </a:t>
            </a:r>
            <a:r>
              <a:rPr lang="fr-FR" sz="1200" dirty="0" err="1" smtClean="0"/>
              <a:t>will</a:t>
            </a:r>
            <a:r>
              <a:rPr lang="fr-FR" sz="1200" dirty="0" smtClean="0"/>
              <a:t> have time to express </a:t>
            </a:r>
            <a:r>
              <a:rPr lang="fr-FR" sz="1200" dirty="0" err="1" smtClean="0"/>
              <a:t>themselves</a:t>
            </a:r>
            <a:r>
              <a:rPr lang="fr-FR" sz="1200" dirty="0" smtClean="0"/>
              <a:t> and </a:t>
            </a:r>
            <a:r>
              <a:rPr lang="fr-FR" sz="1200" dirty="0" err="1" smtClean="0"/>
              <a:t>find</a:t>
            </a:r>
            <a:r>
              <a:rPr lang="fr-FR" sz="1200" dirty="0" smtClean="0"/>
              <a:t> the </a:t>
            </a:r>
            <a:r>
              <a:rPr lang="fr-FR" sz="1200" dirty="0" err="1" smtClean="0"/>
              <a:t>answers</a:t>
            </a:r>
            <a:r>
              <a:rPr lang="fr-FR" sz="1200" dirty="0" smtClean="0"/>
              <a:t> to </a:t>
            </a:r>
            <a:r>
              <a:rPr lang="fr-FR" sz="1200" dirty="0" err="1" smtClean="0"/>
              <a:t>their</a:t>
            </a:r>
            <a:r>
              <a:rPr lang="fr-FR" sz="1200" dirty="0" smtClean="0"/>
              <a:t> questions. </a:t>
            </a:r>
          </a:p>
          <a:p>
            <a:endParaRPr lang="fr-FR"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dirty="0" smtClean="0"/>
              <a:t>DANONE CONNECTIONS </a:t>
            </a:r>
            <a:r>
              <a:rPr lang="fr-FR" sz="1200" dirty="0" smtClean="0"/>
              <a:t>est une démarche de communication interne, dont l'objectif est d’équiper le manager de proximité afin qu’il puisse jouer son rôle de relais de la stratégie le plus en confiance possible, et créer ainsi au sein de son équipe l’échange, le dialogue avec la finalité d’aligner toutes les équipes sur la stratégie et de développer leur engagement.</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1ACBA1F1-DA79-4E54-8B14-F3101E838F57}" type="slidenum">
              <a:rPr lang="fr-FR" smtClean="0"/>
              <a:pPr/>
              <a:t>7</a:t>
            </a:fld>
            <a:endParaRPr lang="fr-F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sz="1200" dirty="0" smtClean="0"/>
              <a:t>This system is based on:</a:t>
            </a:r>
          </a:p>
          <a:p>
            <a:endParaRPr lang="en-US" sz="1200" dirty="0" smtClean="0"/>
          </a:p>
          <a:p>
            <a:r>
              <a:rPr lang="en-US" sz="1200" dirty="0" smtClean="0"/>
              <a:t>A </a:t>
            </a:r>
            <a:r>
              <a:rPr lang="en-US" sz="1200" b="1" dirty="0" smtClean="0"/>
              <a:t>committed </a:t>
            </a:r>
            <a:r>
              <a:rPr lang="en-US" sz="1200" b="1" dirty="0" err="1" smtClean="0"/>
              <a:t>codi</a:t>
            </a:r>
            <a:r>
              <a:rPr lang="en-US" sz="1200" b="1" dirty="0" smtClean="0"/>
              <a:t> </a:t>
            </a:r>
            <a:r>
              <a:rPr lang="en-US" sz="1200" dirty="0" smtClean="0"/>
              <a:t>who agrees to provide every month,</a:t>
            </a:r>
            <a:r>
              <a:rPr lang="en-US" sz="1200" baseline="0" dirty="0" smtClean="0"/>
              <a:t> the validated </a:t>
            </a:r>
            <a:r>
              <a:rPr lang="en-US" sz="1200" dirty="0" smtClean="0"/>
              <a:t>key messages they want</a:t>
            </a:r>
            <a:r>
              <a:rPr lang="en-US" sz="1200" baseline="0" dirty="0" smtClean="0"/>
              <a:t> and </a:t>
            </a:r>
            <a:r>
              <a:rPr lang="en-US" sz="1200" dirty="0" smtClean="0"/>
              <a:t>need employees to understand</a:t>
            </a:r>
          </a:p>
          <a:p>
            <a:endParaRPr lang="en-US" sz="1200" dirty="0" smtClean="0"/>
          </a:p>
          <a:p>
            <a:r>
              <a:rPr lang="fr-FR" sz="1200" dirty="0" smtClean="0"/>
              <a:t>A </a:t>
            </a:r>
            <a:r>
              <a:rPr lang="fr-FR" sz="1200" b="1" dirty="0" err="1" smtClean="0"/>
              <a:t>professional</a:t>
            </a:r>
            <a:r>
              <a:rPr lang="fr-FR" sz="1200" b="1" dirty="0" smtClean="0"/>
              <a:t> and </a:t>
            </a:r>
            <a:r>
              <a:rPr lang="fr-FR" sz="1200" b="1" dirty="0" err="1" smtClean="0"/>
              <a:t>empowered</a:t>
            </a:r>
            <a:r>
              <a:rPr lang="fr-FR" sz="1200" b="1" dirty="0" smtClean="0"/>
              <a:t> IC manager </a:t>
            </a:r>
            <a:r>
              <a:rPr lang="fr-FR" sz="1200" dirty="0" err="1" smtClean="0"/>
              <a:t>who</a:t>
            </a:r>
            <a:r>
              <a:rPr lang="fr-FR" sz="1200" dirty="0" smtClean="0"/>
              <a:t>, </a:t>
            </a:r>
            <a:r>
              <a:rPr lang="fr-FR" sz="1200" dirty="0" err="1" smtClean="0"/>
              <a:t>every</a:t>
            </a:r>
            <a:r>
              <a:rPr lang="fr-FR" sz="1200" dirty="0" smtClean="0"/>
              <a:t> </a:t>
            </a:r>
            <a:r>
              <a:rPr lang="fr-FR" sz="1200" dirty="0" err="1" smtClean="0"/>
              <a:t>month</a:t>
            </a:r>
            <a:r>
              <a:rPr lang="fr-FR" sz="1200" dirty="0" smtClean="0"/>
              <a:t>, </a:t>
            </a:r>
            <a:r>
              <a:rPr lang="fr-FR" sz="1200" dirty="0" err="1" smtClean="0"/>
              <a:t>gathers</a:t>
            </a:r>
            <a:r>
              <a:rPr lang="fr-FR" sz="1200" baseline="0" dirty="0" smtClean="0"/>
              <a:t> the </a:t>
            </a:r>
            <a:r>
              <a:rPr lang="fr-FR" sz="1200" baseline="0" dirty="0" err="1" smtClean="0"/>
              <a:t>key</a:t>
            </a:r>
            <a:r>
              <a:rPr lang="fr-FR" sz="1200" baseline="0" dirty="0" smtClean="0"/>
              <a:t> messages </a:t>
            </a:r>
            <a:r>
              <a:rPr lang="fr-FR" sz="1200" dirty="0" err="1" smtClean="0"/>
              <a:t>from</a:t>
            </a:r>
            <a:r>
              <a:rPr lang="fr-FR" sz="1200" baseline="0" dirty="0" smtClean="0"/>
              <a:t> the </a:t>
            </a:r>
            <a:r>
              <a:rPr lang="fr-FR" sz="1200" dirty="0" err="1" smtClean="0"/>
              <a:t>codi</a:t>
            </a:r>
            <a:r>
              <a:rPr lang="fr-FR" sz="1200" dirty="0" smtClean="0"/>
              <a:t> … </a:t>
            </a:r>
            <a:r>
              <a:rPr lang="fr-FR" sz="1200" baseline="0" dirty="0" smtClean="0"/>
              <a:t>and </a:t>
            </a:r>
            <a:r>
              <a:rPr lang="fr-FR" sz="1200" dirty="0" smtClean="0"/>
              <a:t>formalises </a:t>
            </a:r>
            <a:r>
              <a:rPr lang="fr-FR" sz="1200" dirty="0" err="1" smtClean="0"/>
              <a:t>them</a:t>
            </a:r>
            <a:r>
              <a:rPr lang="fr-FR" sz="1200" dirty="0" smtClean="0"/>
              <a:t> in the right format. Short and </a:t>
            </a:r>
            <a:r>
              <a:rPr lang="fr-FR" sz="1200" dirty="0" err="1" smtClean="0"/>
              <a:t>impactful</a:t>
            </a:r>
            <a:r>
              <a:rPr lang="fr-FR" sz="1200" dirty="0" smtClean="0"/>
              <a:t>!! </a:t>
            </a:r>
          </a:p>
          <a:p>
            <a:endParaRPr lang="fr-FR" sz="1200" dirty="0" smtClean="0"/>
          </a:p>
          <a:p>
            <a:r>
              <a:rPr lang="fr-FR" sz="1200" dirty="0" err="1" smtClean="0"/>
              <a:t>Then</a:t>
            </a:r>
            <a:r>
              <a:rPr lang="fr-FR" sz="1200" baseline="0" dirty="0" smtClean="0"/>
              <a:t> </a:t>
            </a:r>
            <a:r>
              <a:rPr lang="fr-FR" sz="1200" baseline="0" dirty="0" err="1" smtClean="0"/>
              <a:t>we</a:t>
            </a:r>
            <a:r>
              <a:rPr lang="fr-FR" sz="1200" baseline="0" dirty="0" smtClean="0"/>
              <a:t> have the </a:t>
            </a:r>
            <a:r>
              <a:rPr lang="fr-FR" sz="1200" b="1" baseline="0" dirty="0" smtClean="0"/>
              <a:t>t</a:t>
            </a:r>
            <a:r>
              <a:rPr lang="fr-FR" sz="1200" b="1" dirty="0" smtClean="0"/>
              <a:t>eam leaders </a:t>
            </a:r>
            <a:r>
              <a:rPr lang="fr-FR" sz="1200" b="1" dirty="0" err="1" smtClean="0"/>
              <a:t>with</a:t>
            </a:r>
            <a:r>
              <a:rPr lang="fr-FR" sz="1200" b="1" dirty="0" smtClean="0"/>
              <a:t> CODE</a:t>
            </a:r>
            <a:r>
              <a:rPr lang="fr-FR" sz="1200" dirty="0" smtClean="0"/>
              <a:t>; </a:t>
            </a:r>
            <a:r>
              <a:rPr lang="fr-FR" sz="1200" dirty="0" err="1" smtClean="0"/>
              <a:t>that</a:t>
            </a:r>
            <a:r>
              <a:rPr lang="fr-FR" sz="1200" dirty="0" smtClean="0"/>
              <a:t> have been </a:t>
            </a:r>
            <a:r>
              <a:rPr lang="fr-FR" sz="1200" dirty="0" err="1" smtClean="0"/>
              <a:t>previously</a:t>
            </a:r>
            <a:r>
              <a:rPr lang="fr-FR" sz="1200" baseline="0" dirty="0" smtClean="0"/>
              <a:t> </a:t>
            </a:r>
            <a:r>
              <a:rPr lang="fr-FR" sz="1200" dirty="0" err="1" smtClean="0"/>
              <a:t>coached</a:t>
            </a:r>
            <a:r>
              <a:rPr lang="fr-FR" sz="1200" dirty="0" smtClean="0"/>
              <a:t> by the IC Manager </a:t>
            </a:r>
            <a:r>
              <a:rPr lang="fr-FR" sz="1200" dirty="0" err="1" smtClean="0"/>
              <a:t>through</a:t>
            </a:r>
            <a:r>
              <a:rPr lang="fr-FR" sz="1200" dirty="0" smtClean="0"/>
              <a:t> the activation session (as</a:t>
            </a:r>
            <a:r>
              <a:rPr lang="fr-FR" sz="1200" baseline="0" dirty="0" smtClean="0"/>
              <a:t> </a:t>
            </a:r>
            <a:r>
              <a:rPr lang="fr-FR" sz="1200" baseline="0" dirty="0" err="1" smtClean="0"/>
              <a:t>we</a:t>
            </a:r>
            <a:r>
              <a:rPr lang="fr-FR" sz="1200" baseline="0" dirty="0" smtClean="0"/>
              <a:t> have </a:t>
            </a:r>
            <a:r>
              <a:rPr lang="fr-FR" sz="1200" baseline="0" dirty="0" err="1" smtClean="0"/>
              <a:t>seen</a:t>
            </a:r>
            <a:r>
              <a:rPr lang="fr-FR" sz="1200" baseline="0" dirty="0" smtClean="0"/>
              <a:t> </a:t>
            </a:r>
            <a:r>
              <a:rPr lang="fr-FR" sz="1200" baseline="0" dirty="0" err="1" smtClean="0"/>
              <a:t>with</a:t>
            </a:r>
            <a:r>
              <a:rPr lang="fr-FR" sz="1200" baseline="0" dirty="0" smtClean="0"/>
              <a:t> Christophe)</a:t>
            </a:r>
            <a:r>
              <a:rPr lang="fr-FR" sz="1200" dirty="0" smtClean="0"/>
              <a:t> </a:t>
            </a:r>
          </a:p>
          <a:p>
            <a:r>
              <a:rPr lang="fr-FR" sz="1200" dirty="0" err="1" smtClean="0"/>
              <a:t>These</a:t>
            </a:r>
            <a:r>
              <a:rPr lang="fr-FR" sz="1200" baseline="0" dirty="0" smtClean="0"/>
              <a:t> team leaders </a:t>
            </a:r>
            <a:r>
              <a:rPr lang="fr-FR" sz="1200" dirty="0" smtClean="0"/>
              <a:t>organise live sessions </a:t>
            </a:r>
            <a:r>
              <a:rPr lang="fr-FR" sz="1200" dirty="0" err="1" smtClean="0"/>
              <a:t>every</a:t>
            </a:r>
            <a:r>
              <a:rPr lang="fr-FR" sz="1200" dirty="0" smtClean="0"/>
              <a:t> </a:t>
            </a:r>
            <a:r>
              <a:rPr lang="fr-FR" sz="1200" dirty="0" err="1" smtClean="0"/>
              <a:t>month</a:t>
            </a:r>
            <a:r>
              <a:rPr lang="fr-FR" sz="1200" dirty="0" smtClean="0"/>
              <a:t>. </a:t>
            </a:r>
            <a:r>
              <a:rPr lang="fr-FR" sz="1200" dirty="0" err="1" smtClean="0"/>
              <a:t>They</a:t>
            </a:r>
            <a:r>
              <a:rPr lang="fr-FR" sz="1200" baseline="0" dirty="0" smtClean="0"/>
              <a:t> </a:t>
            </a:r>
            <a:r>
              <a:rPr lang="fr-FR" sz="1200" baseline="0" dirty="0" err="1" smtClean="0"/>
              <a:t>need</a:t>
            </a:r>
            <a:r>
              <a:rPr lang="fr-FR" sz="1200" baseline="0" dirty="0" smtClean="0"/>
              <a:t> to </a:t>
            </a:r>
            <a:r>
              <a:rPr lang="fr-FR" sz="1200" dirty="0" err="1" smtClean="0"/>
              <a:t>understand</a:t>
            </a:r>
            <a:r>
              <a:rPr lang="fr-FR" sz="1200" dirty="0" smtClean="0"/>
              <a:t> </a:t>
            </a:r>
            <a:r>
              <a:rPr lang="fr-FR" sz="1200" dirty="0" err="1" smtClean="0"/>
              <a:t>their</a:t>
            </a:r>
            <a:r>
              <a:rPr lang="fr-FR" sz="1200" dirty="0" smtClean="0"/>
              <a:t> </a:t>
            </a:r>
            <a:r>
              <a:rPr lang="fr-FR" sz="1200" dirty="0" err="1" smtClean="0"/>
              <a:t>key</a:t>
            </a:r>
            <a:r>
              <a:rPr lang="fr-FR" sz="1200" dirty="0" smtClean="0"/>
              <a:t> </a:t>
            </a:r>
            <a:r>
              <a:rPr lang="fr-FR" sz="1200" dirty="0" err="1" smtClean="0"/>
              <a:t>role</a:t>
            </a:r>
            <a:r>
              <a:rPr lang="fr-FR" sz="1200" dirty="0" smtClean="0"/>
              <a:t> as </a:t>
            </a:r>
            <a:r>
              <a:rPr lang="fr-FR" sz="1200" dirty="0" err="1" smtClean="0"/>
              <a:t>internal</a:t>
            </a:r>
            <a:r>
              <a:rPr lang="fr-FR" sz="1200" dirty="0" smtClean="0"/>
              <a:t> </a:t>
            </a:r>
            <a:r>
              <a:rPr lang="fr-FR" sz="1200" dirty="0" err="1" smtClean="0"/>
              <a:t>spoke</a:t>
            </a:r>
            <a:r>
              <a:rPr lang="fr-FR" sz="1200" dirty="0" smtClean="0"/>
              <a:t> </a:t>
            </a:r>
            <a:r>
              <a:rPr lang="fr-FR" sz="1200" dirty="0" err="1" smtClean="0"/>
              <a:t>persons</a:t>
            </a:r>
            <a:r>
              <a:rPr lang="fr-FR" sz="1200" dirty="0" smtClean="0"/>
              <a:t>, and </a:t>
            </a:r>
            <a:r>
              <a:rPr lang="fr-FR" sz="1200" dirty="0" err="1" smtClean="0"/>
              <a:t>tools</a:t>
            </a:r>
            <a:r>
              <a:rPr lang="fr-FR" sz="1200" dirty="0" smtClean="0"/>
              <a:t> to </a:t>
            </a:r>
            <a:r>
              <a:rPr lang="fr-FR" sz="1200" dirty="0" err="1" smtClean="0"/>
              <a:t>perform</a:t>
            </a:r>
            <a:r>
              <a:rPr lang="fr-FR" sz="1200" dirty="0" smtClean="0"/>
              <a:t> </a:t>
            </a:r>
            <a:r>
              <a:rPr lang="fr-FR" sz="1200" dirty="0" err="1" smtClean="0"/>
              <a:t>this</a:t>
            </a:r>
            <a:r>
              <a:rPr lang="fr-FR" sz="1200" dirty="0" smtClean="0"/>
              <a:t> </a:t>
            </a:r>
            <a:r>
              <a:rPr lang="fr-FR" sz="1200" dirty="0" err="1" smtClean="0"/>
              <a:t>role</a:t>
            </a:r>
            <a:r>
              <a:rPr lang="fr-FR" sz="1200" dirty="0" smtClean="0"/>
              <a:t> </a:t>
            </a:r>
            <a:r>
              <a:rPr lang="fr-FR" sz="1200" dirty="0" err="1" smtClean="0"/>
              <a:t>efficiently</a:t>
            </a:r>
            <a:r>
              <a:rPr lang="fr-FR" sz="1200" dirty="0" smtClean="0"/>
              <a:t>, in 45 minutes, </a:t>
            </a:r>
            <a:r>
              <a:rPr lang="fr-FR" sz="1200" dirty="0" err="1" smtClean="0"/>
              <a:t>without</a:t>
            </a:r>
            <a:r>
              <a:rPr lang="fr-FR" sz="1200" dirty="0" smtClean="0"/>
              <a:t> </a:t>
            </a:r>
            <a:r>
              <a:rPr lang="fr-FR" sz="1200" dirty="0" err="1" smtClean="0"/>
              <a:t>being</a:t>
            </a:r>
            <a:r>
              <a:rPr lang="fr-FR" sz="1200" dirty="0" smtClean="0"/>
              <a:t> </a:t>
            </a:r>
            <a:r>
              <a:rPr lang="fr-FR" sz="1200" dirty="0" err="1" smtClean="0"/>
              <a:t>boring</a:t>
            </a:r>
            <a:r>
              <a:rPr lang="fr-FR" sz="1200" dirty="0" smtClean="0"/>
              <a:t>. </a:t>
            </a:r>
            <a:r>
              <a:rPr lang="fr-FR" sz="1200" dirty="0" err="1" smtClean="0"/>
              <a:t>Their</a:t>
            </a:r>
            <a:r>
              <a:rPr lang="fr-FR" sz="1200" dirty="0" smtClean="0"/>
              <a:t> objective </a:t>
            </a:r>
            <a:r>
              <a:rPr lang="fr-FR" sz="1200" dirty="0" err="1" smtClean="0"/>
              <a:t>is</a:t>
            </a:r>
            <a:r>
              <a:rPr lang="fr-FR" sz="1200" dirty="0" smtClean="0"/>
              <a:t> to </a:t>
            </a:r>
            <a:r>
              <a:rPr lang="fr-FR" sz="1200" dirty="0" err="1" smtClean="0"/>
              <a:t>explain</a:t>
            </a:r>
            <a:r>
              <a:rPr lang="fr-FR" sz="1200" dirty="0" smtClean="0"/>
              <a:t> </a:t>
            </a:r>
            <a:r>
              <a:rPr lang="fr-FR" sz="1200" dirty="0" err="1" smtClean="0"/>
              <a:t>key</a:t>
            </a:r>
            <a:r>
              <a:rPr lang="fr-FR" sz="1200" dirty="0" smtClean="0"/>
              <a:t> messages, to </a:t>
            </a:r>
            <a:r>
              <a:rPr lang="fr-FR" sz="1200" dirty="0" err="1" smtClean="0"/>
              <a:t>answer</a:t>
            </a:r>
            <a:r>
              <a:rPr lang="fr-FR" sz="1200" dirty="0" smtClean="0"/>
              <a:t> the questions and </a:t>
            </a:r>
            <a:r>
              <a:rPr lang="fr-FR" sz="1200" dirty="0" err="1" smtClean="0"/>
              <a:t>ultimately</a:t>
            </a:r>
            <a:r>
              <a:rPr lang="fr-FR" sz="1200" dirty="0" smtClean="0"/>
              <a:t> </a:t>
            </a:r>
            <a:r>
              <a:rPr lang="fr-FR" sz="1200" dirty="0" err="1" smtClean="0"/>
              <a:t>provide</a:t>
            </a:r>
            <a:r>
              <a:rPr lang="fr-FR" sz="1200" dirty="0" smtClean="0"/>
              <a:t> the </a:t>
            </a:r>
            <a:r>
              <a:rPr lang="fr-FR" sz="1200" dirty="0" err="1" smtClean="0"/>
              <a:t>big</a:t>
            </a:r>
            <a:r>
              <a:rPr lang="fr-FR" sz="1200" dirty="0" smtClean="0"/>
              <a:t> </a:t>
            </a:r>
            <a:r>
              <a:rPr lang="fr-FR" sz="1200" dirty="0" err="1" smtClean="0"/>
              <a:t>picture</a:t>
            </a:r>
            <a:r>
              <a:rPr lang="fr-FR" sz="1200" dirty="0" smtClean="0"/>
              <a:t> </a:t>
            </a:r>
            <a:r>
              <a:rPr lang="fr-FR" sz="1200" dirty="0" err="1" smtClean="0"/>
              <a:t>that</a:t>
            </a:r>
            <a:r>
              <a:rPr lang="fr-FR" sz="1200" dirty="0" smtClean="0"/>
              <a:t> </a:t>
            </a:r>
            <a:r>
              <a:rPr lang="fr-FR" sz="1200" dirty="0" err="1" smtClean="0"/>
              <a:t>will</a:t>
            </a:r>
            <a:r>
              <a:rPr lang="fr-FR" sz="1200" dirty="0" smtClean="0"/>
              <a:t> </a:t>
            </a:r>
            <a:r>
              <a:rPr lang="fr-FR" sz="1200" dirty="0" err="1" smtClean="0"/>
              <a:t>generate</a:t>
            </a:r>
            <a:r>
              <a:rPr lang="fr-FR" sz="1200" dirty="0" smtClean="0"/>
              <a:t> engagement</a:t>
            </a:r>
          </a:p>
          <a:p>
            <a:endParaRPr lang="fr-FR" sz="1200" dirty="0" smtClean="0"/>
          </a:p>
          <a:p>
            <a:r>
              <a:rPr lang="fr-FR" sz="1200" dirty="0" smtClean="0"/>
              <a:t>And</a:t>
            </a:r>
            <a:r>
              <a:rPr lang="fr-FR" sz="1200" baseline="0" dirty="0" smtClean="0"/>
              <a:t> of course </a:t>
            </a:r>
            <a:r>
              <a:rPr lang="fr-FR" sz="1200" baseline="0" dirty="0" err="1" smtClean="0"/>
              <a:t>it</a:t>
            </a:r>
            <a:r>
              <a:rPr lang="fr-FR" sz="1200" baseline="0" dirty="0" smtClean="0"/>
              <a:t> </a:t>
            </a:r>
            <a:r>
              <a:rPr lang="fr-FR" sz="1200" baseline="0" dirty="0" err="1" smtClean="0"/>
              <a:t>is</a:t>
            </a:r>
            <a:r>
              <a:rPr lang="fr-FR" sz="1200" baseline="0" dirty="0" smtClean="0"/>
              <a:t> </a:t>
            </a:r>
            <a:r>
              <a:rPr lang="fr-FR" sz="1200" baseline="0" dirty="0" err="1" smtClean="0"/>
              <a:t>key</a:t>
            </a:r>
            <a:r>
              <a:rPr lang="fr-FR" sz="1200" baseline="0" dirty="0" smtClean="0"/>
              <a:t> </a:t>
            </a:r>
            <a:r>
              <a:rPr lang="fr-FR" sz="1200" baseline="0" dirty="0" err="1" smtClean="0"/>
              <a:t>that</a:t>
            </a:r>
            <a:r>
              <a:rPr lang="fr-FR" sz="1200" baseline="0" dirty="0" smtClean="0"/>
              <a:t> </a:t>
            </a:r>
            <a:r>
              <a:rPr lang="fr-FR" sz="1200" b="1" baseline="0" dirty="0" err="1" smtClean="0"/>
              <a:t>employees</a:t>
            </a:r>
            <a:r>
              <a:rPr lang="fr-FR" sz="1200" b="1" baseline="0" dirty="0" smtClean="0"/>
              <a:t> </a:t>
            </a:r>
            <a:r>
              <a:rPr lang="fr-FR" sz="1200" b="1" baseline="0" dirty="0" err="1" smtClean="0"/>
              <a:t>give</a:t>
            </a:r>
            <a:r>
              <a:rPr lang="fr-FR" sz="1200" b="1" baseline="0" dirty="0" smtClean="0"/>
              <a:t> </a:t>
            </a:r>
            <a:r>
              <a:rPr lang="fr-FR" sz="1200" b="1" baseline="0" dirty="0" err="1" smtClean="0"/>
              <a:t>their</a:t>
            </a:r>
            <a:r>
              <a:rPr lang="fr-FR" sz="1200" b="1" baseline="0" dirty="0" smtClean="0"/>
              <a:t> feed-back </a:t>
            </a:r>
            <a:r>
              <a:rPr lang="fr-FR" sz="1200" baseline="0" dirty="0" err="1" smtClean="0"/>
              <a:t>which</a:t>
            </a:r>
            <a:r>
              <a:rPr lang="fr-FR" sz="1200" baseline="0" dirty="0" smtClean="0"/>
              <a:t> </a:t>
            </a:r>
            <a:r>
              <a:rPr lang="fr-FR" sz="1200" baseline="0" dirty="0" err="1" smtClean="0"/>
              <a:t>will</a:t>
            </a:r>
            <a:r>
              <a:rPr lang="fr-FR" sz="1200" baseline="0" dirty="0" smtClean="0"/>
              <a:t> </a:t>
            </a:r>
            <a:r>
              <a:rPr lang="fr-FR" sz="1200" baseline="0" dirty="0" err="1" smtClean="0"/>
              <a:t>be</a:t>
            </a:r>
            <a:r>
              <a:rPr lang="fr-FR" sz="1200" baseline="0" dirty="0" smtClean="0"/>
              <a:t> </a:t>
            </a:r>
            <a:r>
              <a:rPr lang="fr-FR" sz="1200" baseline="0" dirty="0" err="1" smtClean="0"/>
              <a:t>transmitted</a:t>
            </a:r>
            <a:r>
              <a:rPr lang="fr-FR" sz="1200" baseline="0" dirty="0" smtClean="0"/>
              <a:t> to IC managers and CODI</a:t>
            </a:r>
          </a:p>
          <a:p>
            <a:endParaRPr lang="fr-FR" sz="1200" dirty="0" smtClean="0"/>
          </a:p>
          <a:p>
            <a:endParaRPr lang="fr-FR" dirty="0"/>
          </a:p>
        </p:txBody>
      </p:sp>
      <p:sp>
        <p:nvSpPr>
          <p:cNvPr id="4" name="Espace réservé du numéro de diapositive 3"/>
          <p:cNvSpPr>
            <a:spLocks noGrp="1"/>
          </p:cNvSpPr>
          <p:nvPr>
            <p:ph type="sldNum" sz="quarter" idx="10"/>
          </p:nvPr>
        </p:nvSpPr>
        <p:spPr/>
        <p:txBody>
          <a:bodyPr/>
          <a:lstStyle/>
          <a:p>
            <a:fld id="{1ACBA1F1-DA79-4E54-8B14-F3101E838F57}" type="slidenum">
              <a:rPr lang="fr-FR" smtClean="0"/>
              <a:pPr/>
              <a:t>55</a:t>
            </a:fld>
            <a:endParaRPr lang="fr-F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The structure </a:t>
            </a:r>
            <a:r>
              <a:rPr lang="fr-FR" dirty="0" err="1" smtClean="0"/>
              <a:t>we</a:t>
            </a:r>
            <a:r>
              <a:rPr lang="fr-FR" dirty="0" smtClean="0"/>
              <a:t> </a:t>
            </a:r>
            <a:r>
              <a:rPr lang="fr-FR" dirty="0" err="1" smtClean="0"/>
              <a:t>recommend</a:t>
            </a:r>
            <a:r>
              <a:rPr lang="fr-FR" dirty="0" smtClean="0"/>
              <a:t> </a:t>
            </a:r>
            <a:r>
              <a:rPr lang="fr-FR" b="1" dirty="0" smtClean="0"/>
              <a:t>for the 45’ Live session</a:t>
            </a:r>
            <a:r>
              <a:rPr lang="fr-FR" dirty="0" smtClean="0"/>
              <a:t> </a:t>
            </a:r>
            <a:r>
              <a:rPr lang="fr-FR" dirty="0" err="1" smtClean="0"/>
              <a:t>is</a:t>
            </a:r>
            <a:r>
              <a:rPr lang="fr-FR" dirty="0" smtClean="0"/>
              <a:t> </a:t>
            </a:r>
            <a:r>
              <a:rPr lang="fr-FR" dirty="0" err="1" smtClean="0"/>
              <a:t>this</a:t>
            </a:r>
            <a:r>
              <a:rPr lang="fr-FR" baseline="0" dirty="0" smtClean="0"/>
              <a:t> </a:t>
            </a:r>
            <a:r>
              <a:rPr lang="fr-FR" baseline="0" dirty="0" err="1" smtClean="0"/>
              <a:t>chart</a:t>
            </a:r>
            <a:r>
              <a:rPr lang="fr-FR" baseline="0" dirty="0" smtClean="0"/>
              <a:t>:</a:t>
            </a:r>
          </a:p>
          <a:p>
            <a:pPr>
              <a:buFontTx/>
              <a:buChar char="-"/>
            </a:pPr>
            <a:r>
              <a:rPr lang="fr-FR" baseline="0" dirty="0" smtClean="0"/>
              <a:t>In the 10 </a:t>
            </a:r>
            <a:r>
              <a:rPr lang="fr-FR" baseline="0" dirty="0" err="1" smtClean="0"/>
              <a:t>mns</a:t>
            </a:r>
            <a:r>
              <a:rPr lang="fr-FR" baseline="0" dirty="0" smtClean="0"/>
              <a:t> on the </a:t>
            </a:r>
            <a:r>
              <a:rPr lang="fr-FR" baseline="0" dirty="0" err="1" smtClean="0"/>
              <a:t>corporate</a:t>
            </a:r>
            <a:r>
              <a:rPr lang="fr-FR" baseline="0" dirty="0" smtClean="0"/>
              <a:t> (finance, news </a:t>
            </a:r>
            <a:r>
              <a:rPr lang="fr-FR" baseline="0" dirty="0" err="1" smtClean="0"/>
              <a:t>etc</a:t>
            </a:r>
            <a:r>
              <a:rPr lang="fr-FR" baseline="0" dirty="0" smtClean="0"/>
              <a:t>) and the WWBU, the baby division </a:t>
            </a:r>
            <a:r>
              <a:rPr lang="fr-FR" baseline="0" dirty="0" err="1" smtClean="0"/>
              <a:t>can</a:t>
            </a:r>
            <a:r>
              <a:rPr lang="fr-FR" baseline="0" dirty="0" smtClean="0"/>
              <a:t> of course use the PCK </a:t>
            </a:r>
            <a:r>
              <a:rPr lang="fr-FR" baseline="0" dirty="0" err="1" smtClean="0"/>
              <a:t>which</a:t>
            </a:r>
            <a:r>
              <a:rPr lang="fr-FR" baseline="0" dirty="0" smtClean="0"/>
              <a:t> </a:t>
            </a:r>
            <a:r>
              <a:rPr lang="fr-FR" baseline="0" dirty="0" err="1" smtClean="0"/>
              <a:t>will</a:t>
            </a:r>
            <a:r>
              <a:rPr lang="fr-FR" baseline="0" dirty="0" smtClean="0"/>
              <a:t> </a:t>
            </a:r>
            <a:r>
              <a:rPr lang="fr-FR" baseline="0" dirty="0" err="1" smtClean="0"/>
              <a:t>be</a:t>
            </a:r>
            <a:r>
              <a:rPr lang="fr-FR" baseline="0" dirty="0" smtClean="0"/>
              <a:t> </a:t>
            </a:r>
            <a:r>
              <a:rPr lang="fr-FR" baseline="0" dirty="0" err="1" smtClean="0"/>
              <a:t>simplified</a:t>
            </a:r>
            <a:r>
              <a:rPr lang="fr-FR" baseline="0" dirty="0" smtClean="0"/>
              <a:t> </a:t>
            </a:r>
          </a:p>
          <a:p>
            <a:pPr>
              <a:buFontTx/>
              <a:buChar char="-"/>
            </a:pPr>
            <a:r>
              <a:rPr lang="fr-FR" baseline="0" dirty="0" smtClean="0"/>
              <a:t> The </a:t>
            </a:r>
            <a:r>
              <a:rPr lang="fr-FR" baseline="0" dirty="0" err="1" smtClean="0"/>
              <a:t>following</a:t>
            </a:r>
            <a:r>
              <a:rPr lang="fr-FR" baseline="0" dirty="0" smtClean="0"/>
              <a:t> 20 minutes are </a:t>
            </a:r>
            <a:r>
              <a:rPr lang="fr-FR" baseline="0" dirty="0" err="1" smtClean="0"/>
              <a:t>aimed</a:t>
            </a:r>
            <a:r>
              <a:rPr lang="fr-FR" baseline="0" dirty="0" smtClean="0"/>
              <a:t> to </a:t>
            </a:r>
            <a:r>
              <a:rPr lang="fr-FR" baseline="0" dirty="0" err="1" smtClean="0"/>
              <a:t>speak</a:t>
            </a:r>
            <a:r>
              <a:rPr lang="fr-FR" baseline="0" dirty="0" smtClean="0"/>
              <a:t> about the CBU or </a:t>
            </a:r>
            <a:r>
              <a:rPr lang="fr-FR" baseline="0" dirty="0" err="1" smtClean="0"/>
              <a:t>factory</a:t>
            </a:r>
            <a:r>
              <a:rPr lang="fr-FR" baseline="0" dirty="0" smtClean="0"/>
              <a:t>. (</a:t>
            </a:r>
            <a:r>
              <a:rPr lang="fr-FR" baseline="0" dirty="0" err="1" smtClean="0"/>
              <a:t>depending</a:t>
            </a:r>
            <a:r>
              <a:rPr lang="fr-FR" baseline="0" dirty="0" smtClean="0"/>
              <a:t> </a:t>
            </a:r>
            <a:r>
              <a:rPr lang="fr-FR" baseline="0" dirty="0" err="1" smtClean="0"/>
              <a:t>your</a:t>
            </a:r>
            <a:r>
              <a:rPr lang="fr-FR" baseline="0" dirty="0" smtClean="0"/>
              <a:t> case)</a:t>
            </a:r>
          </a:p>
          <a:p>
            <a:pPr>
              <a:buFontTx/>
              <a:buChar char="-"/>
            </a:pPr>
            <a:endParaRPr lang="fr-FR" baseline="0" dirty="0" smtClean="0"/>
          </a:p>
          <a:p>
            <a:pPr>
              <a:buFontTx/>
              <a:buChar char="-"/>
            </a:pPr>
            <a:r>
              <a:rPr lang="fr-FR" dirty="0" smtClean="0"/>
              <a:t>And </a:t>
            </a:r>
            <a:r>
              <a:rPr lang="fr-FR" dirty="0" err="1" smtClean="0"/>
              <a:t>then</a:t>
            </a:r>
            <a:r>
              <a:rPr lang="fr-FR" dirty="0" smtClean="0"/>
              <a:t>, I</a:t>
            </a:r>
            <a:r>
              <a:rPr lang="fr-FR" baseline="0" dirty="0" smtClean="0"/>
              <a:t> </a:t>
            </a:r>
            <a:r>
              <a:rPr lang="fr-FR" baseline="0" dirty="0" err="1" smtClean="0"/>
              <a:t>would</a:t>
            </a:r>
            <a:r>
              <a:rPr lang="fr-FR" baseline="0" dirty="0" smtClean="0"/>
              <a:t> </a:t>
            </a:r>
            <a:r>
              <a:rPr lang="fr-FR" baseline="0" dirty="0" err="1" smtClean="0"/>
              <a:t>say</a:t>
            </a:r>
            <a:r>
              <a:rPr lang="fr-FR" baseline="0" dirty="0" smtClean="0"/>
              <a:t> </a:t>
            </a:r>
            <a:r>
              <a:rPr lang="fr-FR" baseline="0" dirty="0" err="1" smtClean="0"/>
              <a:t>that</a:t>
            </a:r>
            <a:r>
              <a:rPr lang="fr-FR" baseline="0" dirty="0" smtClean="0"/>
              <a:t> the </a:t>
            </a:r>
            <a:r>
              <a:rPr lang="fr-FR" baseline="0" dirty="0" err="1" smtClean="0"/>
              <a:t>most</a:t>
            </a:r>
            <a:r>
              <a:rPr lang="fr-FR" baseline="0" dirty="0" smtClean="0"/>
              <a:t> important part of </a:t>
            </a:r>
            <a:r>
              <a:rPr lang="fr-FR" baseline="0" dirty="0" err="1" smtClean="0"/>
              <a:t>this</a:t>
            </a:r>
            <a:r>
              <a:rPr lang="fr-FR" baseline="0" dirty="0" smtClean="0"/>
              <a:t> structure </a:t>
            </a:r>
            <a:r>
              <a:rPr lang="fr-FR" baseline="0" dirty="0" err="1" smtClean="0"/>
              <a:t>is</a:t>
            </a:r>
            <a:r>
              <a:rPr lang="fr-FR" baseline="0" dirty="0" smtClean="0"/>
              <a:t> the 15’ time of feedback. </a:t>
            </a:r>
          </a:p>
          <a:p>
            <a:pPr>
              <a:buFontTx/>
              <a:buNone/>
            </a:pPr>
            <a:endParaRPr lang="fr-FR" baseline="0" dirty="0" smtClean="0"/>
          </a:p>
          <a:p>
            <a:pPr>
              <a:buFontTx/>
              <a:buNone/>
            </a:pPr>
            <a:r>
              <a:rPr lang="fr-FR" baseline="0" dirty="0" err="1" smtClean="0"/>
              <a:t>Maybe</a:t>
            </a:r>
            <a:r>
              <a:rPr lang="fr-FR" baseline="0" dirty="0" smtClean="0"/>
              <a:t> </a:t>
            </a:r>
            <a:r>
              <a:rPr lang="fr-FR" baseline="0" dirty="0" err="1" smtClean="0"/>
              <a:t>at</a:t>
            </a:r>
            <a:r>
              <a:rPr lang="fr-FR" baseline="0" dirty="0" smtClean="0"/>
              <a:t> the </a:t>
            </a:r>
            <a:r>
              <a:rPr lang="fr-FR" baseline="0" dirty="0" err="1" smtClean="0"/>
              <a:t>beginning</a:t>
            </a:r>
            <a:r>
              <a:rPr lang="fr-FR" baseline="0" dirty="0" smtClean="0"/>
              <a:t> the </a:t>
            </a:r>
            <a:r>
              <a:rPr lang="fr-FR" baseline="0" dirty="0" err="1" smtClean="0"/>
              <a:t>employees</a:t>
            </a:r>
            <a:r>
              <a:rPr lang="fr-FR" baseline="0" dirty="0" smtClean="0"/>
              <a:t> </a:t>
            </a:r>
            <a:r>
              <a:rPr lang="fr-FR" baseline="0" dirty="0" err="1" smtClean="0"/>
              <a:t>will</a:t>
            </a:r>
            <a:r>
              <a:rPr lang="fr-FR" baseline="0" dirty="0" smtClean="0"/>
              <a:t> </a:t>
            </a:r>
            <a:r>
              <a:rPr lang="fr-FR" baseline="0" dirty="0" err="1" smtClean="0"/>
              <a:t>be</a:t>
            </a:r>
            <a:r>
              <a:rPr lang="fr-FR" baseline="0" dirty="0" smtClean="0"/>
              <a:t> a bit </a:t>
            </a:r>
            <a:r>
              <a:rPr lang="fr-FR" baseline="0" dirty="0" err="1" smtClean="0"/>
              <a:t>shy</a:t>
            </a:r>
            <a:r>
              <a:rPr lang="fr-FR" baseline="0" dirty="0" smtClean="0"/>
              <a:t> and not </a:t>
            </a:r>
            <a:r>
              <a:rPr lang="fr-FR" baseline="0" dirty="0" err="1" smtClean="0"/>
              <a:t>dare</a:t>
            </a:r>
            <a:r>
              <a:rPr lang="fr-FR" baseline="0" dirty="0" smtClean="0"/>
              <a:t> to express </a:t>
            </a:r>
            <a:r>
              <a:rPr lang="fr-FR" baseline="0" dirty="0" err="1" smtClean="0"/>
              <a:t>their</a:t>
            </a:r>
            <a:r>
              <a:rPr lang="fr-FR" baseline="0" dirty="0" smtClean="0"/>
              <a:t> opinions. But once </a:t>
            </a:r>
            <a:r>
              <a:rPr lang="fr-FR" baseline="0" dirty="0" err="1" smtClean="0"/>
              <a:t>it</a:t>
            </a:r>
            <a:r>
              <a:rPr lang="fr-FR" baseline="0" dirty="0" smtClean="0"/>
              <a:t> </a:t>
            </a:r>
            <a:r>
              <a:rPr lang="fr-FR" baseline="0" dirty="0" err="1" smtClean="0"/>
              <a:t>starts</a:t>
            </a:r>
            <a:r>
              <a:rPr lang="fr-FR" baseline="0" dirty="0" smtClean="0"/>
              <a:t> to </a:t>
            </a:r>
            <a:r>
              <a:rPr lang="fr-FR" baseline="0" dirty="0" err="1" smtClean="0"/>
              <a:t>be</a:t>
            </a:r>
            <a:r>
              <a:rPr lang="fr-FR" baseline="0" dirty="0" smtClean="0"/>
              <a:t> </a:t>
            </a:r>
            <a:r>
              <a:rPr lang="fr-FR" baseline="0" dirty="0" err="1" smtClean="0"/>
              <a:t>established</a:t>
            </a:r>
            <a:r>
              <a:rPr lang="fr-FR" baseline="0" dirty="0" smtClean="0"/>
              <a:t> </a:t>
            </a:r>
            <a:r>
              <a:rPr lang="fr-FR" baseline="0" dirty="0" err="1" smtClean="0"/>
              <a:t>they</a:t>
            </a:r>
            <a:r>
              <a:rPr lang="fr-FR" baseline="0" dirty="0" smtClean="0"/>
              <a:t> </a:t>
            </a:r>
            <a:r>
              <a:rPr lang="fr-FR" baseline="0" dirty="0" err="1" smtClean="0"/>
              <a:t>will</a:t>
            </a:r>
            <a:r>
              <a:rPr lang="fr-FR" baseline="0" dirty="0" smtClean="0"/>
              <a:t> </a:t>
            </a:r>
            <a:r>
              <a:rPr lang="fr-FR" baseline="0" dirty="0" err="1" smtClean="0"/>
              <a:t>start</a:t>
            </a:r>
            <a:r>
              <a:rPr lang="fr-FR" baseline="0" dirty="0" smtClean="0"/>
              <a:t> to </a:t>
            </a:r>
            <a:r>
              <a:rPr lang="fr-FR" baseline="0" dirty="0" err="1" smtClean="0"/>
              <a:t>deeper</a:t>
            </a:r>
            <a:r>
              <a:rPr lang="fr-FR" baseline="0" dirty="0" smtClean="0"/>
              <a:t> express </a:t>
            </a:r>
            <a:r>
              <a:rPr lang="fr-FR" baseline="0" dirty="0" err="1" smtClean="0"/>
              <a:t>their</a:t>
            </a:r>
            <a:r>
              <a:rPr lang="fr-FR" baseline="0" dirty="0" smtClean="0"/>
              <a:t> </a:t>
            </a:r>
            <a:r>
              <a:rPr lang="fr-FR" baseline="0" dirty="0" err="1" smtClean="0"/>
              <a:t>concerns</a:t>
            </a:r>
            <a:endParaRPr lang="fr-FR" baseline="0" dirty="0" smtClean="0"/>
          </a:p>
          <a:p>
            <a:pPr>
              <a:buFontTx/>
              <a:buNone/>
            </a:pPr>
            <a:endParaRPr lang="fr-FR" baseline="0" dirty="0" smtClean="0"/>
          </a:p>
          <a:p>
            <a:r>
              <a:rPr lang="fr-FR" baseline="0" dirty="0" smtClean="0"/>
              <a:t>** To </a:t>
            </a:r>
            <a:r>
              <a:rPr lang="fr-FR" baseline="0" dirty="0" err="1" smtClean="0"/>
              <a:t>keep</a:t>
            </a:r>
            <a:r>
              <a:rPr lang="fr-FR" baseline="0" dirty="0" smtClean="0"/>
              <a:t> the </a:t>
            </a:r>
            <a:r>
              <a:rPr lang="fr-FR" baseline="0" dirty="0" err="1" smtClean="0"/>
              <a:t>dynamics</a:t>
            </a:r>
            <a:r>
              <a:rPr lang="fr-FR" baseline="0" dirty="0" smtClean="0"/>
              <a:t> of the DC </a:t>
            </a:r>
            <a:r>
              <a:rPr lang="fr-FR" baseline="0" dirty="0" err="1" smtClean="0"/>
              <a:t>it</a:t>
            </a:r>
            <a:r>
              <a:rPr lang="fr-FR" baseline="0" dirty="0" smtClean="0"/>
              <a:t> </a:t>
            </a:r>
            <a:r>
              <a:rPr lang="fr-FR" baseline="0" dirty="0" err="1" smtClean="0"/>
              <a:t>is</a:t>
            </a:r>
            <a:r>
              <a:rPr lang="fr-FR" baseline="0" dirty="0" smtClean="0"/>
              <a:t> important the use of the </a:t>
            </a:r>
            <a:r>
              <a:rPr lang="fr-FR" baseline="0" dirty="0" err="1" smtClean="0"/>
              <a:t>material</a:t>
            </a:r>
            <a:r>
              <a:rPr lang="fr-FR" baseline="0" dirty="0" smtClean="0"/>
              <a:t> </a:t>
            </a:r>
            <a:r>
              <a:rPr lang="fr-FR" baseline="0" dirty="0" err="1" smtClean="0"/>
              <a:t>that</a:t>
            </a:r>
            <a:r>
              <a:rPr lang="fr-FR" baseline="0" dirty="0" smtClean="0"/>
              <a:t> Christophe </a:t>
            </a:r>
            <a:r>
              <a:rPr lang="fr-FR" baseline="0" dirty="0" err="1" smtClean="0"/>
              <a:t>just</a:t>
            </a:r>
            <a:r>
              <a:rPr lang="fr-FR" baseline="0" dirty="0" smtClean="0"/>
              <a:t> </a:t>
            </a:r>
            <a:r>
              <a:rPr lang="fr-FR" baseline="0" dirty="0" err="1" smtClean="0"/>
              <a:t>explained</a:t>
            </a:r>
            <a:r>
              <a:rPr lang="fr-FR" baseline="0" dirty="0" smtClean="0"/>
              <a:t> </a:t>
            </a:r>
            <a:r>
              <a:rPr lang="fr-FR" baseline="0" dirty="0" err="1" smtClean="0"/>
              <a:t>you</a:t>
            </a:r>
            <a:endParaRPr lang="fr-FR" dirty="0"/>
          </a:p>
        </p:txBody>
      </p:sp>
      <p:sp>
        <p:nvSpPr>
          <p:cNvPr id="4" name="Espace réservé du numéro de diapositive 3"/>
          <p:cNvSpPr>
            <a:spLocks noGrp="1"/>
          </p:cNvSpPr>
          <p:nvPr>
            <p:ph type="sldNum" sz="quarter" idx="10"/>
          </p:nvPr>
        </p:nvSpPr>
        <p:spPr/>
        <p:txBody>
          <a:bodyPr/>
          <a:lstStyle/>
          <a:p>
            <a:fld id="{1ACBA1F1-DA79-4E54-8B14-F3101E838F57}" type="slidenum">
              <a:rPr lang="fr-FR" smtClean="0"/>
              <a:pPr/>
              <a:t>56</a:t>
            </a:fld>
            <a:endParaRPr lang="fr-F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err="1" smtClean="0"/>
              <a:t>With</a:t>
            </a:r>
            <a:r>
              <a:rPr lang="fr-FR" dirty="0" smtClean="0"/>
              <a:t> Danone Connections,</a:t>
            </a:r>
            <a:r>
              <a:rPr lang="fr-FR" baseline="0" dirty="0" smtClean="0"/>
              <a:t> </a:t>
            </a:r>
            <a:r>
              <a:rPr lang="fr-FR" baseline="0" dirty="0" err="1" smtClean="0"/>
              <a:t>we</a:t>
            </a:r>
            <a:r>
              <a:rPr lang="fr-FR" baseline="0" dirty="0" smtClean="0"/>
              <a:t> </a:t>
            </a:r>
            <a:r>
              <a:rPr lang="fr-FR" dirty="0" err="1" smtClean="0"/>
              <a:t>aim</a:t>
            </a:r>
            <a:r>
              <a:rPr lang="fr-FR" dirty="0" smtClean="0"/>
              <a:t> to </a:t>
            </a:r>
            <a:r>
              <a:rPr lang="fr-FR" dirty="0" err="1" smtClean="0"/>
              <a:t>improve</a:t>
            </a:r>
            <a:r>
              <a:rPr lang="fr-FR" dirty="0" smtClean="0"/>
              <a:t> </a:t>
            </a:r>
            <a:r>
              <a:rPr lang="fr-FR" dirty="0" err="1" smtClean="0"/>
              <a:t>your</a:t>
            </a:r>
            <a:r>
              <a:rPr lang="fr-FR" dirty="0" smtClean="0"/>
              <a:t> Communication System… </a:t>
            </a:r>
            <a:r>
              <a:rPr lang="fr-FR" dirty="0" err="1" smtClean="0"/>
              <a:t>it</a:t>
            </a:r>
            <a:r>
              <a:rPr lang="fr-FR" baseline="0" dirty="0" smtClean="0"/>
              <a:t> </a:t>
            </a:r>
            <a:r>
              <a:rPr lang="fr-FR" baseline="0" dirty="0" err="1" smtClean="0"/>
              <a:t>means</a:t>
            </a:r>
            <a:r>
              <a:rPr lang="fr-FR" baseline="0" dirty="0" smtClean="0"/>
              <a:t> </a:t>
            </a:r>
            <a:r>
              <a:rPr lang="fr-FR" baseline="0" dirty="0" err="1" smtClean="0"/>
              <a:t>that</a:t>
            </a:r>
            <a:r>
              <a:rPr lang="fr-FR" dirty="0" smtClean="0"/>
              <a:t> </a:t>
            </a:r>
            <a:r>
              <a:rPr lang="fr-FR" dirty="0" err="1" smtClean="0"/>
              <a:t>you</a:t>
            </a:r>
            <a:r>
              <a:rPr lang="fr-FR" dirty="0" smtClean="0"/>
              <a:t> are not </a:t>
            </a:r>
            <a:r>
              <a:rPr lang="fr-FR" dirty="0" err="1" smtClean="0"/>
              <a:t>leaving</a:t>
            </a:r>
            <a:r>
              <a:rPr lang="fr-FR" dirty="0" smtClean="0"/>
              <a:t> </a:t>
            </a:r>
            <a:r>
              <a:rPr lang="fr-FR" dirty="0" err="1" smtClean="0"/>
              <a:t>aside</a:t>
            </a:r>
            <a:r>
              <a:rPr lang="fr-FR" dirty="0" smtClean="0"/>
              <a:t> the information</a:t>
            </a:r>
            <a:r>
              <a:rPr lang="fr-FR" baseline="0" dirty="0" smtClean="0"/>
              <a:t> </a:t>
            </a:r>
            <a:r>
              <a:rPr lang="fr-FR" baseline="0" dirty="0" err="1" smtClean="0"/>
              <a:t>tools</a:t>
            </a:r>
            <a:r>
              <a:rPr lang="fr-FR" baseline="0" dirty="0" smtClean="0"/>
              <a:t> </a:t>
            </a:r>
            <a:r>
              <a:rPr lang="fr-FR" baseline="0" dirty="0" err="1" smtClean="0"/>
              <a:t>that</a:t>
            </a:r>
            <a:r>
              <a:rPr lang="fr-FR" baseline="0" dirty="0" smtClean="0"/>
              <a:t> </a:t>
            </a:r>
            <a:r>
              <a:rPr lang="fr-FR" baseline="0" dirty="0" err="1" smtClean="0"/>
              <a:t>you</a:t>
            </a:r>
            <a:r>
              <a:rPr lang="fr-FR" baseline="0" dirty="0" smtClean="0"/>
              <a:t> </a:t>
            </a:r>
            <a:r>
              <a:rPr lang="fr-FR" baseline="0" dirty="0" err="1" smtClean="0"/>
              <a:t>currently</a:t>
            </a:r>
            <a:r>
              <a:rPr lang="fr-FR" baseline="0" dirty="0" smtClean="0"/>
              <a:t> have and use </a:t>
            </a:r>
            <a:r>
              <a:rPr lang="fr-FR" baseline="0" dirty="0" err="1" smtClean="0"/>
              <a:t>at</a:t>
            </a:r>
            <a:r>
              <a:rPr lang="fr-FR" baseline="0" dirty="0" smtClean="0"/>
              <a:t> </a:t>
            </a:r>
            <a:r>
              <a:rPr lang="fr-FR" baseline="0" dirty="0" err="1" smtClean="0"/>
              <a:t>your</a:t>
            </a:r>
            <a:r>
              <a:rPr lang="fr-FR" baseline="0" dirty="0" smtClean="0"/>
              <a:t> </a:t>
            </a:r>
            <a:r>
              <a:rPr lang="fr-FR" baseline="0" dirty="0" err="1" smtClean="0"/>
              <a:t>CBUs</a:t>
            </a:r>
            <a:r>
              <a:rPr lang="fr-FR" baseline="0" dirty="0" smtClean="0"/>
              <a:t>. </a:t>
            </a:r>
          </a:p>
          <a:p>
            <a:endParaRPr lang="fr-FR" baseline="0" dirty="0" smtClean="0"/>
          </a:p>
          <a:p>
            <a:r>
              <a:rPr lang="fr-FR" baseline="0" dirty="0" err="1" smtClean="0"/>
              <a:t>Moreover</a:t>
            </a:r>
            <a:r>
              <a:rPr lang="fr-FR" baseline="0" dirty="0" smtClean="0"/>
              <a:t>, Danone Connections </a:t>
            </a:r>
            <a:r>
              <a:rPr lang="fr-FR" baseline="0" dirty="0" err="1" smtClean="0"/>
              <a:t>will</a:t>
            </a:r>
            <a:r>
              <a:rPr lang="fr-FR" baseline="0" dirty="0" smtClean="0"/>
              <a:t> </a:t>
            </a:r>
            <a:r>
              <a:rPr lang="fr-FR" baseline="0" dirty="0" err="1" smtClean="0"/>
              <a:t>be</a:t>
            </a:r>
            <a:r>
              <a:rPr lang="fr-FR" baseline="0" dirty="0" smtClean="0"/>
              <a:t> </a:t>
            </a:r>
            <a:r>
              <a:rPr lang="fr-FR" b="1" baseline="0" dirty="0" err="1" smtClean="0"/>
              <a:t>added</a:t>
            </a:r>
            <a:r>
              <a:rPr lang="fr-FR" b="1" baseline="0" dirty="0" smtClean="0"/>
              <a:t> value </a:t>
            </a:r>
            <a:r>
              <a:rPr lang="fr-FR" baseline="0" dirty="0" smtClean="0"/>
              <a:t>to </a:t>
            </a:r>
            <a:r>
              <a:rPr lang="fr-FR" baseline="0" dirty="0" err="1" smtClean="0"/>
              <a:t>your</a:t>
            </a:r>
            <a:r>
              <a:rPr lang="fr-FR" baseline="0" dirty="0" smtClean="0"/>
              <a:t> communication System… </a:t>
            </a:r>
            <a:endParaRPr lang="fr-FR" dirty="0"/>
          </a:p>
        </p:txBody>
      </p:sp>
      <p:sp>
        <p:nvSpPr>
          <p:cNvPr id="4" name="Espace réservé du numéro de diapositive 3"/>
          <p:cNvSpPr>
            <a:spLocks noGrp="1"/>
          </p:cNvSpPr>
          <p:nvPr>
            <p:ph type="sldNum" sz="quarter" idx="10"/>
          </p:nvPr>
        </p:nvSpPr>
        <p:spPr/>
        <p:txBody>
          <a:bodyPr/>
          <a:lstStyle/>
          <a:p>
            <a:fld id="{1ACBA1F1-DA79-4E54-8B14-F3101E838F57}" type="slidenum">
              <a:rPr lang="fr-FR" smtClean="0"/>
              <a:pPr/>
              <a:t>57</a:t>
            </a:fld>
            <a:endParaRPr lang="fr-F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dirty="0" smtClean="0"/>
              <a:t>Danone</a:t>
            </a:r>
            <a:r>
              <a:rPr lang="fr-FR" sz="1200" baseline="0" dirty="0" smtClean="0"/>
              <a:t> Connections </a:t>
            </a:r>
            <a:r>
              <a:rPr lang="fr-FR" sz="1200" dirty="0" err="1" smtClean="0"/>
              <a:t>doesn’t</a:t>
            </a:r>
            <a:r>
              <a:rPr lang="fr-FR" sz="1200" dirty="0" smtClean="0"/>
              <a:t> </a:t>
            </a:r>
            <a:r>
              <a:rPr lang="fr-FR" sz="1200" dirty="0" err="1" smtClean="0"/>
              <a:t>mean</a:t>
            </a:r>
            <a:r>
              <a:rPr lang="fr-FR" sz="1200" dirty="0" smtClean="0"/>
              <a:t> </a:t>
            </a:r>
            <a:r>
              <a:rPr lang="fr-FR" sz="1200" dirty="0" err="1" smtClean="0"/>
              <a:t>that</a:t>
            </a:r>
            <a:r>
              <a:rPr lang="fr-FR" sz="1200" dirty="0" smtClean="0"/>
              <a:t> </a:t>
            </a:r>
            <a:r>
              <a:rPr lang="fr-FR" sz="1200" dirty="0" err="1" smtClean="0"/>
              <a:t>traditional</a:t>
            </a:r>
            <a:r>
              <a:rPr lang="fr-FR" sz="1200" dirty="0" smtClean="0"/>
              <a:t> information </a:t>
            </a:r>
            <a:r>
              <a:rPr lang="fr-FR" sz="1200" dirty="0" err="1" smtClean="0"/>
              <a:t>tools</a:t>
            </a:r>
            <a:r>
              <a:rPr lang="fr-FR" sz="1200" dirty="0" smtClean="0"/>
              <a:t> are no longer </a:t>
            </a:r>
            <a:r>
              <a:rPr lang="fr-FR" sz="1200" dirty="0" err="1" smtClean="0"/>
              <a:t>useful</a:t>
            </a:r>
            <a:r>
              <a:rPr lang="fr-FR" sz="1200" dirty="0" smtClean="0"/>
              <a:t>…. of course </a:t>
            </a:r>
            <a:r>
              <a:rPr lang="fr-FR" sz="1200" dirty="0" err="1" smtClean="0"/>
              <a:t>we</a:t>
            </a:r>
            <a:r>
              <a:rPr lang="fr-FR" sz="1200" dirty="0" smtClean="0"/>
              <a:t> have to </a:t>
            </a:r>
            <a:r>
              <a:rPr lang="fr-FR" sz="1200" dirty="0" err="1" smtClean="0"/>
              <a:t>keep</a:t>
            </a:r>
            <a:r>
              <a:rPr lang="fr-FR" sz="1200" dirty="0" smtClean="0"/>
              <a:t> </a:t>
            </a:r>
            <a:r>
              <a:rPr lang="fr-FR" sz="1200" dirty="0" err="1" smtClean="0"/>
              <a:t>them</a:t>
            </a:r>
            <a:r>
              <a:rPr lang="fr-FR" sz="1200" dirty="0" smtClean="0"/>
              <a:t> but… </a:t>
            </a:r>
          </a:p>
          <a:p>
            <a:r>
              <a:rPr lang="fr-FR" sz="1200" dirty="0" smtClean="0"/>
              <a:t> </a:t>
            </a:r>
          </a:p>
          <a:p>
            <a:r>
              <a:rPr lang="fr-FR" sz="1200" dirty="0" err="1" smtClean="0"/>
              <a:t>It’s</a:t>
            </a:r>
            <a:r>
              <a:rPr lang="fr-FR" sz="1200" dirty="0" smtClean="0"/>
              <a:t> </a:t>
            </a:r>
            <a:r>
              <a:rPr lang="fr-FR" sz="1200" dirty="0" err="1" smtClean="0"/>
              <a:t>just</a:t>
            </a:r>
            <a:r>
              <a:rPr lang="fr-FR" sz="1200" dirty="0" smtClean="0"/>
              <a:t> </a:t>
            </a:r>
            <a:r>
              <a:rPr lang="fr-FR" sz="1200" dirty="0" err="1" smtClean="0"/>
              <a:t>that</a:t>
            </a:r>
            <a:r>
              <a:rPr lang="fr-FR" sz="1200" dirty="0" smtClean="0"/>
              <a:t> </a:t>
            </a:r>
            <a:r>
              <a:rPr lang="fr-FR" sz="1200" b="1" dirty="0" smtClean="0"/>
              <a:t>Danone Connections </a:t>
            </a:r>
            <a:r>
              <a:rPr lang="fr-FR" sz="1200" b="1" dirty="0" err="1" smtClean="0"/>
              <a:t>gives</a:t>
            </a:r>
            <a:r>
              <a:rPr lang="fr-FR" sz="1200" b="1" dirty="0" smtClean="0"/>
              <a:t> </a:t>
            </a:r>
            <a:r>
              <a:rPr lang="fr-FR" sz="1200" b="1" dirty="0" err="1" smtClean="0"/>
              <a:t>consistency</a:t>
            </a:r>
            <a:r>
              <a:rPr lang="fr-FR" sz="1200" b="1" dirty="0" smtClean="0"/>
              <a:t> </a:t>
            </a:r>
            <a:r>
              <a:rPr lang="fr-FR" sz="1200" dirty="0" smtClean="0"/>
              <a:t>to all of </a:t>
            </a:r>
            <a:r>
              <a:rPr lang="fr-FR" sz="1200" dirty="0" err="1" smtClean="0"/>
              <a:t>them</a:t>
            </a:r>
            <a:endParaRPr lang="fr-FR" sz="1200" dirty="0" smtClean="0"/>
          </a:p>
          <a:p>
            <a:endParaRPr lang="fr-FR" sz="1200" dirty="0" smtClean="0"/>
          </a:p>
          <a:p>
            <a:r>
              <a:rPr lang="fr-FR" sz="1200" dirty="0" smtClean="0"/>
              <a:t>For instance a newsletter </a:t>
            </a:r>
            <a:r>
              <a:rPr lang="fr-FR" sz="1200" dirty="0" err="1" smtClean="0"/>
              <a:t>is</a:t>
            </a:r>
            <a:r>
              <a:rPr lang="fr-FR" sz="1200" dirty="0" smtClean="0"/>
              <a:t> important to </a:t>
            </a:r>
            <a:r>
              <a:rPr lang="fr-FR" sz="1200" dirty="0" err="1" smtClean="0"/>
              <a:t>provide</a:t>
            </a:r>
            <a:r>
              <a:rPr lang="fr-FR" sz="1200" dirty="0" smtClean="0"/>
              <a:t> information but … if </a:t>
            </a:r>
            <a:r>
              <a:rPr lang="fr-FR" sz="1200" baseline="0" dirty="0" err="1" smtClean="0"/>
              <a:t>g</a:t>
            </a:r>
            <a:r>
              <a:rPr lang="fr-FR" sz="1200" dirty="0" err="1" smtClean="0"/>
              <a:t>iven</a:t>
            </a:r>
            <a:r>
              <a:rPr lang="fr-FR" sz="1200" dirty="0" smtClean="0"/>
              <a:t> </a:t>
            </a:r>
            <a:r>
              <a:rPr lang="fr-FR" sz="1200" dirty="0" err="1" smtClean="0"/>
              <a:t>after</a:t>
            </a:r>
            <a:r>
              <a:rPr lang="fr-FR" sz="1200" dirty="0" smtClean="0"/>
              <a:t> a live session, for </a:t>
            </a:r>
            <a:r>
              <a:rPr lang="fr-FR" sz="1200" dirty="0" err="1" smtClean="0"/>
              <a:t>example</a:t>
            </a:r>
            <a:r>
              <a:rPr lang="fr-FR" sz="1200" dirty="0" smtClean="0"/>
              <a:t>, </a:t>
            </a:r>
            <a:r>
              <a:rPr lang="fr-FR" sz="1200" dirty="0" err="1" smtClean="0"/>
              <a:t>every</a:t>
            </a:r>
            <a:r>
              <a:rPr lang="fr-FR" sz="1200" dirty="0" smtClean="0"/>
              <a:t> </a:t>
            </a:r>
            <a:r>
              <a:rPr lang="fr-FR" sz="1200" dirty="0" err="1" smtClean="0"/>
              <a:t>month</a:t>
            </a:r>
            <a:r>
              <a:rPr lang="fr-FR" sz="1200" dirty="0" smtClean="0"/>
              <a:t>, </a:t>
            </a:r>
            <a:r>
              <a:rPr lang="fr-FR" sz="1200" dirty="0" err="1" smtClean="0"/>
              <a:t>it</a:t>
            </a:r>
            <a:r>
              <a:rPr lang="fr-FR" sz="1200" baseline="0" dirty="0" smtClean="0"/>
              <a:t> </a:t>
            </a:r>
            <a:r>
              <a:rPr lang="fr-FR" sz="1200" baseline="0" dirty="0" err="1" smtClean="0"/>
              <a:t>can</a:t>
            </a:r>
            <a:r>
              <a:rPr lang="fr-FR" sz="1200" baseline="0" dirty="0" smtClean="0"/>
              <a:t> </a:t>
            </a:r>
            <a:r>
              <a:rPr lang="fr-FR" sz="1200" baseline="0" dirty="0" err="1" smtClean="0"/>
              <a:t>be</a:t>
            </a:r>
            <a:r>
              <a:rPr lang="fr-FR" sz="1200" baseline="0" dirty="0" smtClean="0"/>
              <a:t> more </a:t>
            </a:r>
            <a:r>
              <a:rPr lang="fr-FR" sz="1200" baseline="0" dirty="0" err="1" smtClean="0"/>
              <a:t>impactful</a:t>
            </a:r>
            <a:r>
              <a:rPr lang="fr-FR" sz="1200" baseline="0" dirty="0" smtClean="0"/>
              <a:t>… </a:t>
            </a:r>
            <a:endParaRPr lang="fr-FR" sz="1200" dirty="0" smtClean="0"/>
          </a:p>
          <a:p>
            <a:endParaRPr lang="fr-FR" dirty="0" smtClean="0"/>
          </a:p>
          <a:p>
            <a:r>
              <a:rPr lang="fr-FR" dirty="0" smtClean="0"/>
              <a:t>This </a:t>
            </a:r>
            <a:r>
              <a:rPr lang="fr-FR" dirty="0" err="1" smtClean="0"/>
              <a:t>analogy</a:t>
            </a:r>
            <a:r>
              <a:rPr lang="fr-FR" dirty="0" smtClean="0"/>
              <a:t> </a:t>
            </a:r>
            <a:r>
              <a:rPr lang="fr-FR" dirty="0" err="1" smtClean="0"/>
              <a:t>proves</a:t>
            </a:r>
            <a:r>
              <a:rPr lang="fr-FR" baseline="0" dirty="0" smtClean="0"/>
              <a:t> tries to show how </a:t>
            </a:r>
            <a:r>
              <a:rPr lang="fr-FR" baseline="0" dirty="0" err="1" smtClean="0"/>
              <a:t>even</a:t>
            </a:r>
            <a:r>
              <a:rPr lang="fr-FR" baseline="0" dirty="0" smtClean="0"/>
              <a:t> if </a:t>
            </a:r>
            <a:r>
              <a:rPr lang="fr-FR" baseline="0" dirty="0" err="1" smtClean="0"/>
              <a:t>you</a:t>
            </a:r>
            <a:r>
              <a:rPr lang="fr-FR" baseline="0" dirty="0" smtClean="0"/>
              <a:t> have the information and the </a:t>
            </a:r>
            <a:r>
              <a:rPr lang="fr-FR" baseline="0" dirty="0" err="1" smtClean="0"/>
              <a:t>tools</a:t>
            </a:r>
            <a:r>
              <a:rPr lang="fr-FR" baseline="0" dirty="0" smtClean="0"/>
              <a:t> to </a:t>
            </a:r>
            <a:r>
              <a:rPr lang="fr-FR" baseline="0" dirty="0" err="1" smtClean="0"/>
              <a:t>share</a:t>
            </a:r>
            <a:r>
              <a:rPr lang="fr-FR" baseline="0" dirty="0" smtClean="0"/>
              <a:t> </a:t>
            </a:r>
            <a:r>
              <a:rPr lang="fr-FR" baseline="0" dirty="0" err="1" smtClean="0"/>
              <a:t>it</a:t>
            </a:r>
            <a:r>
              <a:rPr lang="fr-FR" baseline="0" dirty="0" smtClean="0"/>
              <a:t>…. how </a:t>
            </a:r>
            <a:r>
              <a:rPr lang="fr-FR" baseline="0" dirty="0" err="1" smtClean="0"/>
              <a:t>can</a:t>
            </a:r>
            <a:r>
              <a:rPr lang="fr-FR" baseline="0" dirty="0" smtClean="0"/>
              <a:t> </a:t>
            </a:r>
            <a:r>
              <a:rPr lang="fr-FR" baseline="0" dirty="0" err="1" smtClean="0"/>
              <a:t>be</a:t>
            </a:r>
            <a:r>
              <a:rPr lang="fr-FR" baseline="0" dirty="0" smtClean="0"/>
              <a:t> </a:t>
            </a:r>
            <a:r>
              <a:rPr lang="fr-FR" baseline="0" dirty="0" err="1" smtClean="0"/>
              <a:t>you</a:t>
            </a:r>
            <a:r>
              <a:rPr lang="fr-FR" baseline="0" dirty="0" smtClean="0"/>
              <a:t> sure </a:t>
            </a:r>
            <a:r>
              <a:rPr lang="fr-FR" baseline="0" dirty="0" err="1" smtClean="0"/>
              <a:t>that</a:t>
            </a:r>
            <a:r>
              <a:rPr lang="fr-FR" baseline="0" dirty="0" smtClean="0"/>
              <a:t> people are </a:t>
            </a:r>
            <a:r>
              <a:rPr lang="fr-FR" baseline="0" dirty="0" err="1" smtClean="0"/>
              <a:t>aware</a:t>
            </a:r>
            <a:r>
              <a:rPr lang="fr-FR" baseline="0" dirty="0" smtClean="0"/>
              <a:t> of </a:t>
            </a:r>
            <a:r>
              <a:rPr lang="fr-FR" baseline="0" dirty="0" err="1" smtClean="0"/>
              <a:t>it</a:t>
            </a:r>
            <a:r>
              <a:rPr lang="fr-FR" baseline="0" dirty="0" smtClean="0"/>
              <a:t>? Is </a:t>
            </a:r>
            <a:r>
              <a:rPr lang="fr-FR" baseline="0" dirty="0" err="1" smtClean="0"/>
              <a:t>it</a:t>
            </a:r>
            <a:r>
              <a:rPr lang="fr-FR" baseline="0" dirty="0" smtClean="0"/>
              <a:t> </a:t>
            </a:r>
            <a:r>
              <a:rPr lang="fr-FR" baseline="0" dirty="0" err="1" smtClean="0"/>
              <a:t>reaching</a:t>
            </a:r>
            <a:r>
              <a:rPr lang="fr-FR" baseline="0" dirty="0" smtClean="0"/>
              <a:t> </a:t>
            </a:r>
            <a:r>
              <a:rPr lang="fr-FR" baseline="0" dirty="0" err="1" smtClean="0"/>
              <a:t>your</a:t>
            </a:r>
            <a:r>
              <a:rPr lang="fr-FR" baseline="0" dirty="0" smtClean="0"/>
              <a:t> audience? Are </a:t>
            </a:r>
            <a:r>
              <a:rPr lang="fr-FR" baseline="0" dirty="0" err="1" smtClean="0"/>
              <a:t>they</a:t>
            </a:r>
            <a:r>
              <a:rPr lang="fr-FR" baseline="0" dirty="0" smtClean="0"/>
              <a:t> </a:t>
            </a:r>
            <a:r>
              <a:rPr lang="fr-FR" baseline="0" dirty="0" err="1" smtClean="0"/>
              <a:t>giving</a:t>
            </a:r>
            <a:r>
              <a:rPr lang="fr-FR" baseline="0" dirty="0" smtClean="0"/>
              <a:t> </a:t>
            </a:r>
            <a:r>
              <a:rPr lang="fr-FR" baseline="0" dirty="0" err="1" smtClean="0"/>
              <a:t>sense</a:t>
            </a:r>
            <a:r>
              <a:rPr lang="fr-FR" baseline="0" dirty="0" smtClean="0"/>
              <a:t> to </a:t>
            </a:r>
            <a:r>
              <a:rPr lang="fr-FR" baseline="0" dirty="0" err="1" smtClean="0"/>
              <a:t>it</a:t>
            </a:r>
            <a:r>
              <a:rPr lang="fr-FR" baseline="0" dirty="0" smtClean="0"/>
              <a:t>?</a:t>
            </a:r>
            <a:endParaRPr lang="fr-FR" dirty="0"/>
          </a:p>
        </p:txBody>
      </p:sp>
      <p:sp>
        <p:nvSpPr>
          <p:cNvPr id="4" name="Espace réservé du numéro de diapositive 3"/>
          <p:cNvSpPr>
            <a:spLocks noGrp="1"/>
          </p:cNvSpPr>
          <p:nvPr>
            <p:ph type="sldNum" sz="quarter" idx="10"/>
          </p:nvPr>
        </p:nvSpPr>
        <p:spPr/>
        <p:txBody>
          <a:bodyPr/>
          <a:lstStyle/>
          <a:p>
            <a:fld id="{1ACBA1F1-DA79-4E54-8B14-F3101E838F57}" type="slidenum">
              <a:rPr lang="fr-FR" smtClean="0"/>
              <a:pPr/>
              <a:t>58</a:t>
            </a:fld>
            <a:endParaRPr lang="fr-F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err="1" smtClean="0"/>
              <a:t>We</a:t>
            </a:r>
            <a:r>
              <a:rPr lang="fr-FR" baseline="0" dirty="0" smtClean="0"/>
              <a:t> </a:t>
            </a:r>
            <a:r>
              <a:rPr lang="fr-FR" baseline="0" dirty="0" err="1" smtClean="0"/>
              <a:t>want</a:t>
            </a:r>
            <a:r>
              <a:rPr lang="fr-FR" baseline="0" dirty="0" smtClean="0"/>
              <a:t> to </a:t>
            </a:r>
            <a:r>
              <a:rPr lang="fr-FR" baseline="0" dirty="0" err="1" smtClean="0"/>
              <a:t>pass</a:t>
            </a:r>
            <a:r>
              <a:rPr lang="fr-FR" baseline="0" dirty="0" smtClean="0"/>
              <a:t> </a:t>
            </a:r>
            <a:r>
              <a:rPr lang="fr-FR" baseline="0" dirty="0" err="1" smtClean="0"/>
              <a:t>from</a:t>
            </a:r>
            <a:r>
              <a:rPr lang="fr-FR" baseline="0" dirty="0" smtClean="0"/>
              <a:t> the </a:t>
            </a:r>
            <a:r>
              <a:rPr lang="fr-FR" baseline="0" dirty="0" err="1" smtClean="0"/>
              <a:t>role</a:t>
            </a:r>
            <a:r>
              <a:rPr lang="fr-FR" baseline="0" dirty="0" smtClean="0"/>
              <a:t> of Information </a:t>
            </a:r>
            <a:r>
              <a:rPr lang="fr-FR" baseline="0" dirty="0" err="1" smtClean="0"/>
              <a:t>specialists</a:t>
            </a:r>
            <a:r>
              <a:rPr lang="fr-FR" baseline="0" dirty="0" smtClean="0"/>
              <a:t>: by </a:t>
            </a:r>
            <a:r>
              <a:rPr lang="fr-FR" baseline="0" dirty="0" err="1" smtClean="0"/>
              <a:t>being</a:t>
            </a:r>
            <a:r>
              <a:rPr lang="fr-FR" baseline="0" dirty="0" smtClean="0"/>
              <a:t> in charge of the </a:t>
            </a:r>
            <a:r>
              <a:rPr lang="fr-FR" baseline="0" dirty="0" err="1" smtClean="0"/>
              <a:t>company</a:t>
            </a:r>
            <a:r>
              <a:rPr lang="fr-FR" baseline="0" dirty="0" smtClean="0"/>
              <a:t>, the  newsletter, the intranet, emails and </a:t>
            </a:r>
            <a:r>
              <a:rPr lang="fr-FR" baseline="0" dirty="0" err="1" smtClean="0"/>
              <a:t>regular</a:t>
            </a:r>
            <a:r>
              <a:rPr lang="fr-FR" baseline="0" dirty="0" smtClean="0"/>
              <a:t> ‘information supports’</a:t>
            </a:r>
          </a:p>
          <a:p>
            <a:endParaRPr lang="fr-FR" baseline="0" dirty="0" smtClean="0"/>
          </a:p>
          <a:p>
            <a:r>
              <a:rPr lang="fr-FR" baseline="0" dirty="0" smtClean="0"/>
              <a:t>To a </a:t>
            </a:r>
            <a:r>
              <a:rPr lang="fr-FR" baseline="0" dirty="0" err="1" smtClean="0"/>
              <a:t>Proximity</a:t>
            </a:r>
            <a:r>
              <a:rPr lang="fr-FR" baseline="0" dirty="0" smtClean="0"/>
              <a:t> Communication </a:t>
            </a:r>
            <a:r>
              <a:rPr lang="fr-FR" baseline="0" dirty="0" err="1" smtClean="0"/>
              <a:t>Architects</a:t>
            </a:r>
            <a:r>
              <a:rPr lang="fr-FR" baseline="0" dirty="0" smtClean="0"/>
              <a:t>….. </a:t>
            </a:r>
            <a:r>
              <a:rPr lang="fr-FR" baseline="0" dirty="0" err="1" smtClean="0"/>
              <a:t>Working</a:t>
            </a:r>
            <a:r>
              <a:rPr lang="fr-FR" baseline="0" dirty="0" smtClean="0"/>
              <a:t> </a:t>
            </a:r>
            <a:r>
              <a:rPr lang="fr-FR" baseline="0" dirty="0" err="1" smtClean="0"/>
              <a:t>together</a:t>
            </a:r>
            <a:r>
              <a:rPr lang="fr-FR" baseline="0" dirty="0" smtClean="0"/>
              <a:t> </a:t>
            </a:r>
            <a:r>
              <a:rPr lang="fr-FR" baseline="0" dirty="0" err="1" smtClean="0"/>
              <a:t>with</a:t>
            </a:r>
            <a:r>
              <a:rPr lang="fr-FR" baseline="0" dirty="0" smtClean="0"/>
              <a:t> the CODI to </a:t>
            </a:r>
            <a:r>
              <a:rPr lang="fr-FR" baseline="0" dirty="0" err="1" smtClean="0"/>
              <a:t>get</a:t>
            </a:r>
            <a:r>
              <a:rPr lang="fr-FR" baseline="0" dirty="0" smtClean="0"/>
              <a:t> the </a:t>
            </a:r>
            <a:r>
              <a:rPr lang="fr-FR" baseline="0" dirty="0" err="1" smtClean="0"/>
              <a:t>key</a:t>
            </a:r>
            <a:r>
              <a:rPr lang="fr-FR" baseline="0" dirty="0" smtClean="0"/>
              <a:t> messages to </a:t>
            </a:r>
            <a:r>
              <a:rPr lang="fr-FR" baseline="0" dirty="0" err="1" smtClean="0"/>
              <a:t>spread</a:t>
            </a:r>
            <a:r>
              <a:rPr lang="fr-FR" baseline="0" dirty="0" smtClean="0"/>
              <a:t> to all </a:t>
            </a:r>
            <a:r>
              <a:rPr lang="fr-FR" baseline="0" dirty="0" err="1" smtClean="0"/>
              <a:t>Danoners</a:t>
            </a:r>
            <a:r>
              <a:rPr lang="fr-FR" baseline="0" dirty="0" smtClean="0"/>
              <a:t> and coaching team leaders to </a:t>
            </a:r>
            <a:r>
              <a:rPr lang="fr-FR" baseline="0" dirty="0" err="1" smtClean="0"/>
              <a:t>develop</a:t>
            </a:r>
            <a:r>
              <a:rPr lang="fr-FR" baseline="0" dirty="0" smtClean="0"/>
              <a:t> </a:t>
            </a:r>
            <a:r>
              <a:rPr lang="fr-FR" baseline="0" dirty="0" err="1" smtClean="0"/>
              <a:t>their</a:t>
            </a:r>
            <a:r>
              <a:rPr lang="fr-FR" baseline="0" dirty="0" smtClean="0"/>
              <a:t> </a:t>
            </a:r>
            <a:r>
              <a:rPr lang="fr-FR" baseline="0" dirty="0" err="1" smtClean="0"/>
              <a:t>communicational</a:t>
            </a:r>
            <a:r>
              <a:rPr lang="fr-FR" baseline="0" dirty="0" smtClean="0"/>
              <a:t> </a:t>
            </a:r>
            <a:r>
              <a:rPr lang="fr-FR" baseline="0" dirty="0" err="1" smtClean="0"/>
              <a:t>capabilities</a:t>
            </a:r>
            <a:r>
              <a:rPr lang="fr-FR" baseline="0" dirty="0" smtClean="0"/>
              <a:t> to </a:t>
            </a:r>
            <a:r>
              <a:rPr lang="fr-FR" baseline="0" dirty="0" err="1" smtClean="0"/>
              <a:t>succes</a:t>
            </a:r>
            <a:r>
              <a:rPr lang="fr-FR" baseline="0" dirty="0" smtClean="0"/>
              <a:t> in </a:t>
            </a:r>
            <a:r>
              <a:rPr lang="fr-FR" baseline="0" dirty="0" err="1" smtClean="0"/>
              <a:t>engaging</a:t>
            </a:r>
            <a:r>
              <a:rPr lang="fr-FR" baseline="0" dirty="0" smtClean="0"/>
              <a:t> </a:t>
            </a:r>
            <a:r>
              <a:rPr lang="fr-FR" baseline="0" dirty="0" err="1" smtClean="0"/>
              <a:t>their</a:t>
            </a:r>
            <a:r>
              <a:rPr lang="fr-FR" baseline="0" dirty="0" smtClean="0"/>
              <a:t> teams</a:t>
            </a:r>
            <a:endParaRPr lang="fr-FR" dirty="0"/>
          </a:p>
        </p:txBody>
      </p:sp>
      <p:sp>
        <p:nvSpPr>
          <p:cNvPr id="4" name="Espace réservé du numéro de diapositive 3"/>
          <p:cNvSpPr>
            <a:spLocks noGrp="1"/>
          </p:cNvSpPr>
          <p:nvPr>
            <p:ph type="sldNum" sz="quarter" idx="10"/>
          </p:nvPr>
        </p:nvSpPr>
        <p:spPr/>
        <p:txBody>
          <a:bodyPr/>
          <a:lstStyle/>
          <a:p>
            <a:fld id="{1ACBA1F1-DA79-4E54-8B14-F3101E838F57}" type="slidenum">
              <a:rPr lang="fr-FR" smtClean="0"/>
              <a:pPr/>
              <a:t>59</a:t>
            </a:fld>
            <a:endParaRPr lang="fr-F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ACBA1F1-DA79-4E54-8B14-F3101E838F57}" type="slidenum">
              <a:rPr lang="fr-FR" smtClean="0"/>
              <a:pPr/>
              <a:t>60</a:t>
            </a:fld>
            <a:endParaRPr lang="fr-F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7393B473-B191-A943-BF32-EC609E23B904}" type="slidenum">
              <a:rPr lang="fr-FR"/>
              <a:pPr/>
              <a:t>62</a:t>
            </a:fld>
            <a:endParaRPr lang="fr-FR"/>
          </a:p>
        </p:txBody>
      </p:sp>
      <p:sp>
        <p:nvSpPr>
          <p:cNvPr id="457730" name="Rectangle 7"/>
          <p:cNvSpPr txBox="1">
            <a:spLocks noGrp="1" noChangeArrowheads="1"/>
          </p:cNvSpPr>
          <p:nvPr/>
        </p:nvSpPr>
        <p:spPr bwMode="auto">
          <a:xfrm>
            <a:off x="3854450" y="9440863"/>
            <a:ext cx="2949575" cy="496887"/>
          </a:xfrm>
          <a:prstGeom prst="rect">
            <a:avLst/>
          </a:prstGeom>
          <a:noFill/>
          <a:ln w="9525">
            <a:noFill/>
            <a:miter lim="800000"/>
            <a:headEnd/>
            <a:tailEnd/>
          </a:ln>
        </p:spPr>
        <p:txBody>
          <a:bodyPr lIns="95939" tIns="47969" rIns="95939" bIns="47969" anchor="b">
            <a:prstTxWarp prst="textNoShape">
              <a:avLst/>
            </a:prstTxWarp>
          </a:bodyPr>
          <a:lstStyle/>
          <a:p>
            <a:pPr algn="r" defTabSz="958850"/>
            <a:fld id="{B093BCAE-ED9C-9A42-BF3A-ABEEC4DE588F}" type="slidenum">
              <a:rPr lang="fr-FR" sz="1300">
                <a:ea typeface="ＭＳ Ｐゴシック" charset="-128"/>
                <a:cs typeface="ＭＳ Ｐゴシック" charset="-128"/>
              </a:rPr>
              <a:pPr algn="r" defTabSz="958850"/>
              <a:t>62</a:t>
            </a:fld>
            <a:endParaRPr lang="fr-FR" sz="1300">
              <a:ea typeface="ＭＳ Ｐゴシック" charset="-128"/>
              <a:cs typeface="ＭＳ Ｐゴシック" charset="-128"/>
            </a:endParaRPr>
          </a:p>
        </p:txBody>
      </p:sp>
      <p:sp>
        <p:nvSpPr>
          <p:cNvPr id="457731" name="Rectangle 2"/>
          <p:cNvSpPr>
            <a:spLocks noRot="1" noChangeArrowheads="1" noTextEdit="1"/>
          </p:cNvSpPr>
          <p:nvPr>
            <p:ph type="sldImg"/>
          </p:nvPr>
        </p:nvSpPr>
        <p:spPr>
          <a:xfrm>
            <a:off x="920750" y="746125"/>
            <a:ext cx="4967288" cy="3725863"/>
          </a:xfrm>
          <a:ln/>
        </p:spPr>
      </p:sp>
      <p:sp>
        <p:nvSpPr>
          <p:cNvPr id="457732" name="Rectangle 3"/>
          <p:cNvSpPr>
            <a:spLocks noGrp="1" noChangeArrowheads="1"/>
          </p:cNvSpPr>
          <p:nvPr>
            <p:ph type="body" idx="1"/>
          </p:nvPr>
        </p:nvSpPr>
        <p:spPr/>
        <p:txBody>
          <a:bodyPr/>
          <a:lstStyle/>
          <a:p>
            <a:pPr defTabSz="457200"/>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4E098963-E9C3-2A46-9AB5-CFAF6CAB4D58}" type="slidenum">
              <a:rPr lang="fr-FR"/>
              <a:pPr/>
              <a:t>63</a:t>
            </a:fld>
            <a:endParaRPr lang="fr-FR"/>
          </a:p>
        </p:txBody>
      </p:sp>
      <p:sp>
        <p:nvSpPr>
          <p:cNvPr id="459778" name="Rectangle 7"/>
          <p:cNvSpPr txBox="1">
            <a:spLocks noGrp="1" noChangeArrowheads="1"/>
          </p:cNvSpPr>
          <p:nvPr/>
        </p:nvSpPr>
        <p:spPr bwMode="auto">
          <a:xfrm>
            <a:off x="3854450" y="9440863"/>
            <a:ext cx="2949575" cy="496887"/>
          </a:xfrm>
          <a:prstGeom prst="rect">
            <a:avLst/>
          </a:prstGeom>
          <a:noFill/>
          <a:ln w="9525">
            <a:noFill/>
            <a:miter lim="800000"/>
            <a:headEnd/>
            <a:tailEnd/>
          </a:ln>
        </p:spPr>
        <p:txBody>
          <a:bodyPr lIns="95939" tIns="47969" rIns="95939" bIns="47969" anchor="b">
            <a:prstTxWarp prst="textNoShape">
              <a:avLst/>
            </a:prstTxWarp>
          </a:bodyPr>
          <a:lstStyle/>
          <a:p>
            <a:pPr algn="r" defTabSz="958850"/>
            <a:fld id="{ABBCD41C-0654-6741-8563-16785804153C}" type="slidenum">
              <a:rPr lang="fr-FR" sz="1300">
                <a:ea typeface="ＭＳ Ｐゴシック" charset="-128"/>
                <a:cs typeface="ＭＳ Ｐゴシック" charset="-128"/>
              </a:rPr>
              <a:pPr algn="r" defTabSz="958850"/>
              <a:t>63</a:t>
            </a:fld>
            <a:endParaRPr lang="fr-FR" sz="1300">
              <a:ea typeface="ＭＳ Ｐゴシック" charset="-128"/>
              <a:cs typeface="ＭＳ Ｐゴシック" charset="-128"/>
            </a:endParaRPr>
          </a:p>
        </p:txBody>
      </p:sp>
      <p:sp>
        <p:nvSpPr>
          <p:cNvPr id="459779" name="Slide Image Placeholder 1"/>
          <p:cNvSpPr>
            <a:spLocks noGrp="1" noRot="1" noChangeAspect="1" noTextEdit="1"/>
          </p:cNvSpPr>
          <p:nvPr>
            <p:ph type="sldImg"/>
          </p:nvPr>
        </p:nvSpPr>
        <p:spPr>
          <a:xfrm>
            <a:off x="920750" y="746125"/>
            <a:ext cx="4967288" cy="3725863"/>
          </a:xfrm>
          <a:ln/>
        </p:spPr>
      </p:sp>
      <p:sp>
        <p:nvSpPr>
          <p:cNvPr id="459780" name="Notes Placeholder 2"/>
          <p:cNvSpPr>
            <a:spLocks noGrp="1"/>
          </p:cNvSpPr>
          <p:nvPr>
            <p:ph type="body" idx="1"/>
          </p:nvPr>
        </p:nvSpPr>
        <p:spPr/>
        <p:txBody>
          <a:bodyPr/>
          <a:lstStyle/>
          <a:p>
            <a:pPr defTabSz="457200"/>
            <a:r>
              <a:rPr lang="en-US"/>
              <a:t>Explain the structure</a:t>
            </a:r>
          </a:p>
        </p:txBody>
      </p:sp>
      <p:sp>
        <p:nvSpPr>
          <p:cNvPr id="459781" name="Slide Number Placeholder 3"/>
          <p:cNvSpPr txBox="1">
            <a:spLocks noGrp="1"/>
          </p:cNvSpPr>
          <p:nvPr/>
        </p:nvSpPr>
        <p:spPr bwMode="auto">
          <a:xfrm>
            <a:off x="3854450" y="9440863"/>
            <a:ext cx="2949575" cy="496887"/>
          </a:xfrm>
          <a:prstGeom prst="rect">
            <a:avLst/>
          </a:prstGeom>
          <a:noFill/>
          <a:ln w="9525">
            <a:noFill/>
            <a:miter lim="800000"/>
            <a:headEnd/>
            <a:tailEnd/>
          </a:ln>
        </p:spPr>
        <p:txBody>
          <a:bodyPr lIns="95939" tIns="47969" rIns="95939" bIns="47969" anchor="b">
            <a:prstTxWarp prst="textNoShape">
              <a:avLst/>
            </a:prstTxWarp>
          </a:bodyPr>
          <a:lstStyle/>
          <a:p>
            <a:pPr algn="r" defTabSz="479425" eaLnBrk="0" hangingPunct="0"/>
            <a:fld id="{3F7D6288-E5FE-214D-BD5E-A9FF4DC8B118}" type="slidenum">
              <a:rPr lang="fr-FR" sz="1300">
                <a:ea typeface="ＭＳ Ｐゴシック" charset="-128"/>
                <a:cs typeface="ＭＳ Ｐゴシック" charset="-128"/>
              </a:rPr>
              <a:pPr algn="r" defTabSz="479425" eaLnBrk="0" hangingPunct="0"/>
              <a:t>63</a:t>
            </a:fld>
            <a:endParaRPr lang="fr-FR" sz="1300">
              <a:ea typeface="ＭＳ Ｐゴシック" charset="-128"/>
              <a:cs typeface="ＭＳ Ｐゴシック"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EB712D38-F6C1-DE4C-A011-4E05647FF5D3}" type="slidenum">
              <a:rPr lang="fr-FR"/>
              <a:pPr/>
              <a:t>64</a:t>
            </a:fld>
            <a:endParaRPr lang="fr-FR"/>
          </a:p>
        </p:txBody>
      </p:sp>
      <p:sp>
        <p:nvSpPr>
          <p:cNvPr id="461826" name="Rectangle 7"/>
          <p:cNvSpPr txBox="1">
            <a:spLocks noGrp="1" noChangeArrowheads="1"/>
          </p:cNvSpPr>
          <p:nvPr/>
        </p:nvSpPr>
        <p:spPr bwMode="auto">
          <a:xfrm>
            <a:off x="3854450" y="9440863"/>
            <a:ext cx="2949575" cy="496887"/>
          </a:xfrm>
          <a:prstGeom prst="rect">
            <a:avLst/>
          </a:prstGeom>
          <a:noFill/>
          <a:ln w="9525">
            <a:noFill/>
            <a:miter lim="800000"/>
            <a:headEnd/>
            <a:tailEnd/>
          </a:ln>
        </p:spPr>
        <p:txBody>
          <a:bodyPr lIns="95939" tIns="47969" rIns="95939" bIns="47969" anchor="b">
            <a:prstTxWarp prst="textNoShape">
              <a:avLst/>
            </a:prstTxWarp>
          </a:bodyPr>
          <a:lstStyle/>
          <a:p>
            <a:pPr algn="r" defTabSz="958850"/>
            <a:fld id="{3E5C75B0-A2FB-D944-910F-26468EB233A0}" type="slidenum">
              <a:rPr lang="fr-FR" sz="1300">
                <a:ea typeface="ＭＳ Ｐゴシック" charset="-128"/>
                <a:cs typeface="ＭＳ Ｐゴシック" charset="-128"/>
              </a:rPr>
              <a:pPr algn="r" defTabSz="958850"/>
              <a:t>64</a:t>
            </a:fld>
            <a:endParaRPr lang="fr-FR" sz="1300">
              <a:ea typeface="ＭＳ Ｐゴシック" charset="-128"/>
              <a:cs typeface="ＭＳ Ｐゴシック" charset="-128"/>
            </a:endParaRPr>
          </a:p>
        </p:txBody>
      </p:sp>
      <p:sp>
        <p:nvSpPr>
          <p:cNvPr id="461827" name="Rectangle 7"/>
          <p:cNvSpPr txBox="1">
            <a:spLocks noGrp="1" noChangeArrowheads="1"/>
          </p:cNvSpPr>
          <p:nvPr/>
        </p:nvSpPr>
        <p:spPr bwMode="auto">
          <a:xfrm>
            <a:off x="3854450" y="9440863"/>
            <a:ext cx="2949575" cy="496887"/>
          </a:xfrm>
          <a:prstGeom prst="rect">
            <a:avLst/>
          </a:prstGeom>
          <a:noFill/>
          <a:ln w="9525">
            <a:noFill/>
            <a:miter lim="800000"/>
            <a:headEnd/>
            <a:tailEnd/>
          </a:ln>
        </p:spPr>
        <p:txBody>
          <a:bodyPr lIns="95939" tIns="47969" rIns="95939" bIns="47969" anchor="b">
            <a:prstTxWarp prst="textNoShape">
              <a:avLst/>
            </a:prstTxWarp>
          </a:bodyPr>
          <a:lstStyle/>
          <a:p>
            <a:pPr algn="r" defTabSz="479425" eaLnBrk="0" hangingPunct="0"/>
            <a:fld id="{233E45D1-A45B-AF46-9EEF-47C57DFFB5A9}" type="slidenum">
              <a:rPr lang="en-GB" sz="1300">
                <a:latin typeface="Times New Roman" charset="0"/>
                <a:ea typeface="ＭＳ Ｐゴシック" charset="-128"/>
                <a:cs typeface="ＭＳ Ｐゴシック" charset="-128"/>
              </a:rPr>
              <a:pPr algn="r" defTabSz="479425" eaLnBrk="0" hangingPunct="0"/>
              <a:t>64</a:t>
            </a:fld>
            <a:endParaRPr lang="en-GB" sz="1300">
              <a:latin typeface="Times New Roman" charset="0"/>
              <a:ea typeface="ＭＳ Ｐゴシック" charset="-128"/>
              <a:cs typeface="ＭＳ Ｐゴシック" charset="-128"/>
            </a:endParaRPr>
          </a:p>
        </p:txBody>
      </p:sp>
      <p:sp>
        <p:nvSpPr>
          <p:cNvPr id="461828" name="Rectangle 2"/>
          <p:cNvSpPr>
            <a:spLocks noChangeArrowheads="1" noTextEdit="1"/>
          </p:cNvSpPr>
          <p:nvPr>
            <p:ph type="sldImg"/>
          </p:nvPr>
        </p:nvSpPr>
        <p:spPr>
          <a:xfrm>
            <a:off x="925513" y="750888"/>
            <a:ext cx="4953000" cy="3714750"/>
          </a:xfrm>
          <a:ln/>
        </p:spPr>
      </p:sp>
      <p:sp>
        <p:nvSpPr>
          <p:cNvPr id="461829" name="Rectangle 3"/>
          <p:cNvSpPr>
            <a:spLocks noGrp="1" noChangeArrowheads="1"/>
          </p:cNvSpPr>
          <p:nvPr>
            <p:ph type="body" idx="1"/>
          </p:nvPr>
        </p:nvSpPr>
        <p:spPr>
          <a:xfrm>
            <a:off x="904875" y="4719638"/>
            <a:ext cx="4995863" cy="4473575"/>
          </a:xfrm>
        </p:spPr>
        <p:txBody>
          <a:bodyPr/>
          <a:lstStyle/>
          <a:p>
            <a:pPr defTabSz="457200"/>
            <a:endParaRPr lang="en-US">
              <a:latin typeface="Times New Roman"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A9D446-ED35-7143-A3E3-700FB942B94B}" type="slidenum">
              <a:rPr lang="fr-FR"/>
              <a:pPr/>
              <a:t>65</a:t>
            </a:fld>
            <a:endParaRPr lang="fr-FR"/>
          </a:p>
        </p:txBody>
      </p:sp>
      <p:sp>
        <p:nvSpPr>
          <p:cNvPr id="463874" name="Rectangle 7"/>
          <p:cNvSpPr txBox="1">
            <a:spLocks noGrp="1" noChangeArrowheads="1"/>
          </p:cNvSpPr>
          <p:nvPr/>
        </p:nvSpPr>
        <p:spPr bwMode="auto">
          <a:xfrm>
            <a:off x="3854450" y="9440863"/>
            <a:ext cx="2949575" cy="496887"/>
          </a:xfrm>
          <a:prstGeom prst="rect">
            <a:avLst/>
          </a:prstGeom>
          <a:noFill/>
          <a:ln w="9525">
            <a:noFill/>
            <a:miter lim="800000"/>
            <a:headEnd/>
            <a:tailEnd/>
          </a:ln>
        </p:spPr>
        <p:txBody>
          <a:bodyPr lIns="95939" tIns="47969" rIns="95939" bIns="47969" anchor="b">
            <a:prstTxWarp prst="textNoShape">
              <a:avLst/>
            </a:prstTxWarp>
          </a:bodyPr>
          <a:lstStyle/>
          <a:p>
            <a:pPr algn="r" defTabSz="958850"/>
            <a:fld id="{83493CDB-981B-8F43-B755-CAF1EA77979C}" type="slidenum">
              <a:rPr lang="fr-FR" sz="1300">
                <a:ea typeface="ＭＳ Ｐゴシック" charset="-128"/>
                <a:cs typeface="ＭＳ Ｐゴシック" charset="-128"/>
              </a:rPr>
              <a:pPr algn="r" defTabSz="958850"/>
              <a:t>65</a:t>
            </a:fld>
            <a:endParaRPr lang="fr-FR" sz="1300">
              <a:ea typeface="ＭＳ Ｐゴシック" charset="-128"/>
              <a:cs typeface="ＭＳ Ｐゴシック" charset="-128"/>
            </a:endParaRPr>
          </a:p>
        </p:txBody>
      </p:sp>
      <p:sp>
        <p:nvSpPr>
          <p:cNvPr id="463875" name="Rectangle 2"/>
          <p:cNvSpPr>
            <a:spLocks noRot="1" noChangeArrowheads="1" noTextEdit="1"/>
          </p:cNvSpPr>
          <p:nvPr>
            <p:ph type="sldImg"/>
          </p:nvPr>
        </p:nvSpPr>
        <p:spPr>
          <a:xfrm>
            <a:off x="920750" y="746125"/>
            <a:ext cx="4967288" cy="3725863"/>
          </a:xfrm>
          <a:ln/>
        </p:spPr>
      </p:sp>
      <p:sp>
        <p:nvSpPr>
          <p:cNvPr id="463876"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GB" sz="1100" dirty="0" smtClean="0"/>
              <a:t>To be consistent with our HR policies… !!...</a:t>
            </a:r>
            <a:r>
              <a:rPr lang="en-GB" sz="1100" baseline="0" dirty="0" smtClean="0"/>
              <a:t> As we all know they</a:t>
            </a:r>
            <a:r>
              <a:rPr lang="en-GB" sz="1100" dirty="0" smtClean="0"/>
              <a:t> aim to enhance business performance as well as to help individuals progress…</a:t>
            </a:r>
          </a:p>
          <a:p>
            <a:r>
              <a:rPr lang="en-GB" sz="1100" dirty="0" smtClean="0"/>
              <a:t> </a:t>
            </a:r>
          </a:p>
          <a:p>
            <a:r>
              <a:rPr lang="en-GB" sz="1100" dirty="0" smtClean="0"/>
              <a:t>Internal communication is key in the process, you all know that  the ambition  of internal communication is to be a key business lever through the engagement of all </a:t>
            </a:r>
            <a:r>
              <a:rPr lang="en-GB" sz="1100" dirty="0" err="1" smtClean="0"/>
              <a:t>Danoners</a:t>
            </a:r>
            <a:r>
              <a:rPr lang="en-GB" sz="1100" dirty="0" smtClean="0"/>
              <a:t> and their </a:t>
            </a:r>
            <a:r>
              <a:rPr lang="en-GB" sz="1100" dirty="0" err="1" smtClean="0"/>
              <a:t>alignement</a:t>
            </a:r>
            <a:r>
              <a:rPr lang="en-GB" sz="1100" dirty="0" smtClean="0"/>
              <a:t> on the strategy of their CBU. Danone Connections is a great tool to achieve this objective</a:t>
            </a:r>
          </a:p>
          <a:p>
            <a:r>
              <a:rPr lang="en-GB" sz="1100" dirty="0" smtClean="0"/>
              <a:t>Having internal communication in your scope (in almost all </a:t>
            </a:r>
            <a:r>
              <a:rPr lang="en-GB" sz="1100" dirty="0" err="1" smtClean="0"/>
              <a:t>CBUs</a:t>
            </a:r>
            <a:r>
              <a:rPr lang="en-GB" sz="1100" dirty="0" smtClean="0"/>
              <a:t>), you have a key role to play on this matter </a:t>
            </a:r>
          </a:p>
          <a:p>
            <a:endParaRPr lang="en-GB" sz="1100" dirty="0" smtClean="0"/>
          </a:p>
          <a:p>
            <a:endParaRPr lang="en-GB" sz="1100" dirty="0" smtClean="0"/>
          </a:p>
          <a:p>
            <a:endParaRPr lang="en-GB" sz="1100" dirty="0" smtClean="0"/>
          </a:p>
          <a:p>
            <a:endParaRPr lang="fr-FR" sz="1100" dirty="0" smtClean="0"/>
          </a:p>
          <a:p>
            <a:endParaRPr lang="fr-FR" sz="1100" dirty="0"/>
          </a:p>
        </p:txBody>
      </p:sp>
      <p:sp>
        <p:nvSpPr>
          <p:cNvPr id="4" name="Espace réservé du numéro de diapositive 3"/>
          <p:cNvSpPr>
            <a:spLocks noGrp="1"/>
          </p:cNvSpPr>
          <p:nvPr>
            <p:ph type="sldNum" sz="quarter" idx="10"/>
          </p:nvPr>
        </p:nvSpPr>
        <p:spPr/>
        <p:txBody>
          <a:bodyPr/>
          <a:lstStyle/>
          <a:p>
            <a:fld id="{1ACBA1F1-DA79-4E54-8B14-F3101E838F57}" type="slidenum">
              <a:rPr lang="fr-FR" smtClean="0"/>
              <a:pPr/>
              <a:t>8</a:t>
            </a:fld>
            <a:endParaRPr lang="fr-F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37C965-81AB-7240-AB05-992DBE6339E9}" type="slidenum">
              <a:rPr lang="fr-FR"/>
              <a:pPr/>
              <a:t>66</a:t>
            </a:fld>
            <a:endParaRPr lang="fr-FR"/>
          </a:p>
        </p:txBody>
      </p:sp>
      <p:sp>
        <p:nvSpPr>
          <p:cNvPr id="536578" name="Rectangle 2"/>
          <p:cNvSpPr>
            <a:spLocks noRot="1" noChangeArrowheads="1" noTextEdit="1"/>
          </p:cNvSpPr>
          <p:nvPr>
            <p:ph type="sldImg"/>
          </p:nvPr>
        </p:nvSpPr>
        <p:spPr>
          <a:ln/>
        </p:spPr>
      </p:sp>
      <p:sp>
        <p:nvSpPr>
          <p:cNvPr id="536579" name="Rectangle 3"/>
          <p:cNvSpPr>
            <a:spLocks noGrp="1" noChangeArrowheads="1"/>
          </p:cNvSpPr>
          <p:nvPr>
            <p:ph type="body" idx="1"/>
          </p:nvPr>
        </p:nvSpPr>
        <p:spPr/>
        <p:txBody>
          <a:bodyPr/>
          <a:lstStyle/>
          <a:p>
            <a:endParaRPr lang="en-GB"/>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C9483C-4FF2-324E-8D13-18160B172609}" type="slidenum">
              <a:rPr lang="fr-FR"/>
              <a:pPr/>
              <a:t>67</a:t>
            </a:fld>
            <a:endParaRPr lang="fr-FR"/>
          </a:p>
        </p:txBody>
      </p:sp>
      <p:sp>
        <p:nvSpPr>
          <p:cNvPr id="537602" name="Rectangle 2"/>
          <p:cNvSpPr>
            <a:spLocks noRot="1" noChangeArrowheads="1" noTextEdit="1"/>
          </p:cNvSpPr>
          <p:nvPr>
            <p:ph type="sldImg"/>
          </p:nvPr>
        </p:nvSpPr>
        <p:spPr>
          <a:ln/>
        </p:spPr>
      </p:sp>
      <p:sp>
        <p:nvSpPr>
          <p:cNvPr id="537603" name="Rectangle 3"/>
          <p:cNvSpPr>
            <a:spLocks noGrp="1" noChangeArrowheads="1"/>
          </p:cNvSpPr>
          <p:nvPr>
            <p:ph type="body" idx="1"/>
          </p:nvPr>
        </p:nvSpPr>
        <p:spPr/>
        <p:txBody>
          <a:bodyPr/>
          <a:lstStyle/>
          <a:p>
            <a:endParaRPr lang="en-GB"/>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06FE47-0D38-4240-87D5-93B9BC06BC4F}" type="slidenum">
              <a:rPr lang="fr-FR"/>
              <a:pPr/>
              <a:t>68</a:t>
            </a:fld>
            <a:endParaRPr lang="fr-FR"/>
          </a:p>
        </p:txBody>
      </p:sp>
      <p:sp>
        <p:nvSpPr>
          <p:cNvPr id="538626" name="Rectangle 2"/>
          <p:cNvSpPr>
            <a:spLocks noRot="1" noChangeArrowheads="1" noTextEdit="1"/>
          </p:cNvSpPr>
          <p:nvPr>
            <p:ph type="sldImg"/>
          </p:nvPr>
        </p:nvSpPr>
        <p:spPr>
          <a:ln/>
        </p:spPr>
      </p:sp>
      <p:sp>
        <p:nvSpPr>
          <p:cNvPr id="538627" name="Rectangle 3"/>
          <p:cNvSpPr>
            <a:spLocks noGrp="1" noChangeArrowheads="1"/>
          </p:cNvSpPr>
          <p:nvPr>
            <p:ph type="body" idx="1"/>
          </p:nvPr>
        </p:nvSpPr>
        <p:spPr/>
        <p:txBody>
          <a:bodyPr/>
          <a:lstStyle/>
          <a:p>
            <a:endParaRPr lang="en-GB"/>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1DD6E3-6E5A-EE43-97A2-6BB9FE5CD93C}" type="slidenum">
              <a:rPr lang="fr-FR"/>
              <a:pPr/>
              <a:t>69</a:t>
            </a:fld>
            <a:endParaRPr lang="fr-FR"/>
          </a:p>
        </p:txBody>
      </p:sp>
      <p:sp>
        <p:nvSpPr>
          <p:cNvPr id="539650" name="Rectangle 2"/>
          <p:cNvSpPr>
            <a:spLocks noRot="1" noChangeArrowheads="1" noTextEdit="1"/>
          </p:cNvSpPr>
          <p:nvPr>
            <p:ph type="sldImg"/>
          </p:nvPr>
        </p:nvSpPr>
        <p:spPr>
          <a:ln/>
        </p:spPr>
      </p:sp>
      <p:sp>
        <p:nvSpPr>
          <p:cNvPr id="539651" name="Rectangle 3"/>
          <p:cNvSpPr>
            <a:spLocks noGrp="1" noChangeArrowheads="1"/>
          </p:cNvSpPr>
          <p:nvPr>
            <p:ph type="body" idx="1"/>
          </p:nvPr>
        </p:nvSpPr>
        <p:spPr/>
        <p:txBody>
          <a:bodyPr/>
          <a:lstStyle/>
          <a:p>
            <a:endParaRPr lang="en-GB"/>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FFFE5D-BD92-724B-A029-7F96D36302AB}" type="slidenum">
              <a:rPr lang="fr-FR"/>
              <a:pPr/>
              <a:t>70</a:t>
            </a:fld>
            <a:endParaRPr lang="fr-FR"/>
          </a:p>
        </p:txBody>
      </p:sp>
      <p:sp>
        <p:nvSpPr>
          <p:cNvPr id="540674" name="Rectangle 2"/>
          <p:cNvSpPr>
            <a:spLocks noRot="1" noChangeArrowheads="1" noTextEdit="1"/>
          </p:cNvSpPr>
          <p:nvPr>
            <p:ph type="sldImg"/>
          </p:nvPr>
        </p:nvSpPr>
        <p:spPr>
          <a:ln/>
        </p:spPr>
      </p:sp>
      <p:sp>
        <p:nvSpPr>
          <p:cNvPr id="540675" name="Rectangle 3"/>
          <p:cNvSpPr>
            <a:spLocks noGrp="1" noChangeArrowheads="1"/>
          </p:cNvSpPr>
          <p:nvPr>
            <p:ph type="body" idx="1"/>
          </p:nvPr>
        </p:nvSpPr>
        <p:spPr/>
        <p:txBody>
          <a:bodyPr/>
          <a:lstStyle/>
          <a:p>
            <a:endParaRPr lang="en-GB"/>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57E388-4765-B749-9B61-2A4DFBDA607E}" type="slidenum">
              <a:rPr lang="fr-FR"/>
              <a:pPr/>
              <a:t>71</a:t>
            </a:fld>
            <a:endParaRPr lang="fr-FR"/>
          </a:p>
        </p:txBody>
      </p:sp>
      <p:sp>
        <p:nvSpPr>
          <p:cNvPr id="541698" name="Rectangle 2"/>
          <p:cNvSpPr>
            <a:spLocks noRot="1" noChangeArrowheads="1" noTextEdit="1"/>
          </p:cNvSpPr>
          <p:nvPr>
            <p:ph type="sldImg"/>
          </p:nvPr>
        </p:nvSpPr>
        <p:spPr>
          <a:ln/>
        </p:spPr>
      </p:sp>
      <p:sp>
        <p:nvSpPr>
          <p:cNvPr id="541699" name="Rectangle 3"/>
          <p:cNvSpPr>
            <a:spLocks noGrp="1" noChangeArrowheads="1"/>
          </p:cNvSpPr>
          <p:nvPr>
            <p:ph type="body" idx="1"/>
          </p:nvPr>
        </p:nvSpPr>
        <p:spPr/>
        <p:txBody>
          <a:bodyPr/>
          <a:lstStyle/>
          <a:p>
            <a:endParaRPr lang="en-GB"/>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F0ECC7-EB82-D645-BFC2-E59FD7AE819D}" type="slidenum">
              <a:rPr lang="fr-FR"/>
              <a:pPr/>
              <a:t>72</a:t>
            </a:fld>
            <a:endParaRPr lang="fr-FR"/>
          </a:p>
        </p:txBody>
      </p:sp>
      <p:sp>
        <p:nvSpPr>
          <p:cNvPr id="542722" name="Rectangle 2"/>
          <p:cNvSpPr>
            <a:spLocks noRot="1" noChangeArrowheads="1" noTextEdit="1"/>
          </p:cNvSpPr>
          <p:nvPr>
            <p:ph type="sldImg"/>
          </p:nvPr>
        </p:nvSpPr>
        <p:spPr>
          <a:ln/>
        </p:spPr>
      </p:sp>
      <p:sp>
        <p:nvSpPr>
          <p:cNvPr id="542723" name="Rectangle 3"/>
          <p:cNvSpPr>
            <a:spLocks noGrp="1" noChangeArrowheads="1"/>
          </p:cNvSpPr>
          <p:nvPr>
            <p:ph type="body" idx="1"/>
          </p:nvPr>
        </p:nvSpPr>
        <p:spPr/>
        <p:txBody>
          <a:bodyPr/>
          <a:lstStyle/>
          <a:p>
            <a:endParaRPr lang="en-GB"/>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BFE505-3521-E045-A273-5C5F7E200A68}" type="slidenum">
              <a:rPr lang="fr-FR"/>
              <a:pPr/>
              <a:t>73</a:t>
            </a:fld>
            <a:endParaRPr lang="fr-FR"/>
          </a:p>
        </p:txBody>
      </p:sp>
      <p:sp>
        <p:nvSpPr>
          <p:cNvPr id="543746" name="Rectangle 2"/>
          <p:cNvSpPr>
            <a:spLocks noRot="1" noChangeArrowheads="1" noTextEdit="1"/>
          </p:cNvSpPr>
          <p:nvPr>
            <p:ph type="sldImg"/>
          </p:nvPr>
        </p:nvSpPr>
        <p:spPr>
          <a:ln/>
        </p:spPr>
      </p:sp>
      <p:sp>
        <p:nvSpPr>
          <p:cNvPr id="543747" name="Rectangle 3"/>
          <p:cNvSpPr>
            <a:spLocks noGrp="1" noChangeArrowheads="1"/>
          </p:cNvSpPr>
          <p:nvPr>
            <p:ph type="body" idx="1"/>
          </p:nvPr>
        </p:nvSpPr>
        <p:spPr/>
        <p:txBody>
          <a:bodyPr/>
          <a:lstStyle/>
          <a:p>
            <a:endParaRPr lang="en-GB"/>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C2EC88-D0A2-494F-81DC-985654AFC407}" type="slidenum">
              <a:rPr lang="fr-FR"/>
              <a:pPr/>
              <a:t>76</a:t>
            </a:fld>
            <a:endParaRPr lang="fr-FR"/>
          </a:p>
        </p:txBody>
      </p:sp>
      <p:sp>
        <p:nvSpPr>
          <p:cNvPr id="544770" name="Rectangle 2"/>
          <p:cNvSpPr>
            <a:spLocks noRot="1" noChangeArrowheads="1" noTextEdit="1"/>
          </p:cNvSpPr>
          <p:nvPr>
            <p:ph type="sldImg"/>
          </p:nvPr>
        </p:nvSpPr>
        <p:spPr>
          <a:ln/>
        </p:spPr>
      </p:sp>
      <p:sp>
        <p:nvSpPr>
          <p:cNvPr id="544771" name="Rectangle 3"/>
          <p:cNvSpPr>
            <a:spLocks noGrp="1" noChangeArrowheads="1"/>
          </p:cNvSpPr>
          <p:nvPr>
            <p:ph type="body" idx="1"/>
          </p:nvPr>
        </p:nvSpPr>
        <p:spPr/>
        <p:txBody>
          <a:bodyPr/>
          <a:lstStyle/>
          <a:p>
            <a:endParaRPr lang="en-GB"/>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C4C5D4-DBA0-7845-8C46-0AC91FC596E4}" type="slidenum">
              <a:rPr lang="fr-FR"/>
              <a:pPr/>
              <a:t>77</a:t>
            </a:fld>
            <a:endParaRPr lang="fr-FR"/>
          </a:p>
        </p:txBody>
      </p:sp>
      <p:sp>
        <p:nvSpPr>
          <p:cNvPr id="545794" name="Rectangle 2"/>
          <p:cNvSpPr>
            <a:spLocks noRot="1" noChangeArrowheads="1" noTextEdit="1"/>
          </p:cNvSpPr>
          <p:nvPr>
            <p:ph type="sldImg"/>
          </p:nvPr>
        </p:nvSpPr>
        <p:spPr>
          <a:ln/>
        </p:spPr>
      </p:sp>
      <p:sp>
        <p:nvSpPr>
          <p:cNvPr id="545795" name="Rectangle 3"/>
          <p:cNvSpPr>
            <a:spLocks noGrp="1" noChangeArrowheads="1"/>
          </p:cNvSpPr>
          <p:nvPr>
            <p:ph type="body" idx="1"/>
          </p:nvPr>
        </p:nvSpPr>
        <p:spPr/>
        <p:txBody>
          <a:bodyPr/>
          <a:lstStyle/>
          <a:p>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GB" sz="1100" dirty="0" smtClean="0"/>
              <a:t>We have 3 main objectives in these 3 hours: </a:t>
            </a:r>
          </a:p>
          <a:p>
            <a:r>
              <a:rPr lang="en-GB" sz="1100" dirty="0" smtClean="0"/>
              <a:t>-To show you that Danone Connections is a driver of employee engagement, therefore a business lever because</a:t>
            </a:r>
            <a:r>
              <a:rPr lang="en-GB" sz="1100" baseline="0" dirty="0" smtClean="0"/>
              <a:t> it gives sense to their day to day work</a:t>
            </a:r>
            <a:r>
              <a:rPr lang="en-GB" sz="1100" dirty="0" smtClean="0"/>
              <a:t>. </a:t>
            </a:r>
          </a:p>
          <a:p>
            <a:r>
              <a:rPr lang="en-GB" sz="1100" dirty="0" smtClean="0"/>
              <a:t>Besides it  is consistent and complementary with the Danone leadership college , giving a concrete application of proximity management and CODE leadership on the field with the </a:t>
            </a:r>
            <a:r>
              <a:rPr lang="en-GB" sz="1100" dirty="0" err="1" smtClean="0"/>
              <a:t>Danoners</a:t>
            </a:r>
            <a:endParaRPr lang="en-GB" sz="1100" dirty="0" smtClean="0">
              <a:sym typeface="Wingdings" pitchFamily="2" charset="2"/>
            </a:endParaRPr>
          </a:p>
          <a:p>
            <a:endParaRPr lang="en-GB" sz="1100" dirty="0" smtClean="0"/>
          </a:p>
          <a:p>
            <a:r>
              <a:rPr lang="en-GB" sz="1100" dirty="0" smtClean="0"/>
              <a:t>-To give you the elements to convince your GM and CODI that  cascading their strategic messages through Internal Communicators to all </a:t>
            </a:r>
            <a:r>
              <a:rPr lang="en-GB" sz="1100" dirty="0" err="1" smtClean="0"/>
              <a:t>danoners</a:t>
            </a:r>
            <a:r>
              <a:rPr lang="en-GB" sz="1100" dirty="0" smtClean="0"/>
              <a:t> in the CBU will help to grow the business . Danone connection is in the heart of the process</a:t>
            </a:r>
          </a:p>
          <a:p>
            <a:r>
              <a:rPr lang="en-GB" sz="1100" dirty="0" smtClean="0"/>
              <a:t>-Now that you know what DC is about, my 3</a:t>
            </a:r>
            <a:r>
              <a:rPr lang="en-GB" sz="1100" baseline="30000" dirty="0" smtClean="0"/>
              <a:t>rd</a:t>
            </a:r>
            <a:r>
              <a:rPr lang="en-GB" sz="1100" dirty="0" smtClean="0"/>
              <a:t> objective is that you be part of it… and</a:t>
            </a:r>
            <a:r>
              <a:rPr lang="en-GB" sz="1100" baseline="0" dirty="0" smtClean="0"/>
              <a:t> great support!</a:t>
            </a:r>
            <a:endParaRPr lang="en-GB" sz="1100" dirty="0" smtClean="0"/>
          </a:p>
          <a:p>
            <a:endParaRPr lang="fr-FR" sz="1100" dirty="0"/>
          </a:p>
        </p:txBody>
      </p:sp>
      <p:sp>
        <p:nvSpPr>
          <p:cNvPr id="4" name="Espace réservé du numéro de diapositive 3"/>
          <p:cNvSpPr>
            <a:spLocks noGrp="1"/>
          </p:cNvSpPr>
          <p:nvPr>
            <p:ph type="sldNum" sz="quarter" idx="10"/>
          </p:nvPr>
        </p:nvSpPr>
        <p:spPr/>
        <p:txBody>
          <a:bodyPr/>
          <a:lstStyle/>
          <a:p>
            <a:fld id="{1ACBA1F1-DA79-4E54-8B14-F3101E838F57}" type="slidenum">
              <a:rPr lang="fr-FR" smtClean="0"/>
              <a:pPr/>
              <a:t>9</a:t>
            </a:fld>
            <a:endParaRPr lang="fr-F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D53A2A-A6C2-5848-A970-2DB18C836C99}" type="slidenum">
              <a:rPr lang="fr-FR"/>
              <a:pPr/>
              <a:t>78</a:t>
            </a:fld>
            <a:endParaRPr lang="fr-FR"/>
          </a:p>
        </p:txBody>
      </p:sp>
      <p:sp>
        <p:nvSpPr>
          <p:cNvPr id="546818" name="Rectangle 2"/>
          <p:cNvSpPr>
            <a:spLocks noRot="1" noChangeArrowheads="1" noTextEdit="1"/>
          </p:cNvSpPr>
          <p:nvPr>
            <p:ph type="sldImg"/>
          </p:nvPr>
        </p:nvSpPr>
        <p:spPr>
          <a:ln/>
        </p:spPr>
      </p:sp>
      <p:sp>
        <p:nvSpPr>
          <p:cNvPr id="546819" name="Rectangle 3"/>
          <p:cNvSpPr>
            <a:spLocks noGrp="1" noChangeArrowheads="1"/>
          </p:cNvSpPr>
          <p:nvPr>
            <p:ph type="body" idx="1"/>
          </p:nvPr>
        </p:nvSpPr>
        <p:spPr/>
        <p:txBody>
          <a:bodyPr/>
          <a:lstStyle/>
          <a:p>
            <a:endParaRPr lang="en-GB"/>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54451D70-EF2A-1641-8FC4-88221D32A455}" type="slidenum">
              <a:rPr lang="fr-FR"/>
              <a:pPr/>
              <a:t>79</a:t>
            </a:fld>
            <a:endParaRPr lang="fr-FR"/>
          </a:p>
        </p:txBody>
      </p:sp>
      <p:sp>
        <p:nvSpPr>
          <p:cNvPr id="477186" name="Rectangle 7"/>
          <p:cNvSpPr txBox="1">
            <a:spLocks noGrp="1" noChangeArrowheads="1"/>
          </p:cNvSpPr>
          <p:nvPr/>
        </p:nvSpPr>
        <p:spPr bwMode="auto">
          <a:xfrm>
            <a:off x="3854450" y="9440863"/>
            <a:ext cx="2949575" cy="496887"/>
          </a:xfrm>
          <a:prstGeom prst="rect">
            <a:avLst/>
          </a:prstGeom>
          <a:noFill/>
          <a:ln w="9525">
            <a:noFill/>
            <a:miter lim="800000"/>
            <a:headEnd/>
            <a:tailEnd/>
          </a:ln>
        </p:spPr>
        <p:txBody>
          <a:bodyPr lIns="95939" tIns="47969" rIns="95939" bIns="47969" anchor="b">
            <a:prstTxWarp prst="textNoShape">
              <a:avLst/>
            </a:prstTxWarp>
          </a:bodyPr>
          <a:lstStyle/>
          <a:p>
            <a:pPr algn="r" defTabSz="958850"/>
            <a:fld id="{29DFEFAD-8F2F-1943-81D8-547655F18D9F}" type="slidenum">
              <a:rPr lang="fr-FR" sz="1300">
                <a:ea typeface="ＭＳ Ｐゴシック" charset="-128"/>
                <a:cs typeface="ＭＳ Ｐゴシック" charset="-128"/>
              </a:rPr>
              <a:pPr algn="r" defTabSz="958850"/>
              <a:t>79</a:t>
            </a:fld>
            <a:endParaRPr lang="fr-FR" sz="1300">
              <a:ea typeface="ＭＳ Ｐゴシック" charset="-128"/>
              <a:cs typeface="ＭＳ Ｐゴシック" charset="-128"/>
            </a:endParaRPr>
          </a:p>
        </p:txBody>
      </p:sp>
      <p:sp>
        <p:nvSpPr>
          <p:cNvPr id="477187" name="Rectangle 2"/>
          <p:cNvSpPr>
            <a:spLocks noRot="1" noChangeArrowheads="1" noTextEdit="1"/>
          </p:cNvSpPr>
          <p:nvPr>
            <p:ph type="sldImg"/>
          </p:nvPr>
        </p:nvSpPr>
        <p:spPr>
          <a:xfrm>
            <a:off x="920750" y="746125"/>
            <a:ext cx="4967288" cy="3725863"/>
          </a:xfrm>
          <a:ln/>
        </p:spPr>
      </p:sp>
      <p:sp>
        <p:nvSpPr>
          <p:cNvPr id="477188" name="Rectangle 3"/>
          <p:cNvSpPr>
            <a:spLocks noGrp="1" noChangeArrowheads="1"/>
          </p:cNvSpPr>
          <p:nvPr>
            <p:ph type="body" idx="1"/>
          </p:nvPr>
        </p:nvSpPr>
        <p:spPr/>
        <p:txBody>
          <a:bodyPr/>
          <a:lstStyle/>
          <a:p>
            <a:r>
              <a:rPr lang="en-GB">
                <a:solidFill>
                  <a:srgbClr val="7F7F7F"/>
                </a:solidFill>
              </a:rPr>
              <a:t>I have a dream that my four little children will one day live in a nation where they will not be judged by the color of their skin but by the content of their character.</a:t>
            </a:r>
            <a:endParaRPr lang="fr-FR">
              <a:solidFill>
                <a:srgbClr val="7F7F7F"/>
              </a:solidFil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2F5D83-8EAB-824B-8A96-753C536BD46E}" type="slidenum">
              <a:rPr lang="fr-FR"/>
              <a:pPr/>
              <a:t>80</a:t>
            </a:fld>
            <a:endParaRPr lang="fr-FR"/>
          </a:p>
        </p:txBody>
      </p:sp>
      <p:sp>
        <p:nvSpPr>
          <p:cNvPr id="547842" name="Rectangle 2"/>
          <p:cNvSpPr>
            <a:spLocks noRot="1" noChangeArrowheads="1" noTextEdit="1"/>
          </p:cNvSpPr>
          <p:nvPr>
            <p:ph type="sldImg"/>
          </p:nvPr>
        </p:nvSpPr>
        <p:spPr>
          <a:ln/>
        </p:spPr>
      </p:sp>
      <p:sp>
        <p:nvSpPr>
          <p:cNvPr id="547843" name="Rectangle 3"/>
          <p:cNvSpPr>
            <a:spLocks noGrp="1" noChangeArrowheads="1"/>
          </p:cNvSpPr>
          <p:nvPr>
            <p:ph type="body" idx="1"/>
          </p:nvPr>
        </p:nvSpPr>
        <p:spPr/>
        <p:txBody>
          <a:bodyPr/>
          <a:lstStyle/>
          <a:p>
            <a:endParaRPr lang="en-GB"/>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A62B3A-4F31-474E-B3E0-F2539C42984E}" type="slidenum">
              <a:rPr lang="fr-FR"/>
              <a:pPr/>
              <a:t>81</a:t>
            </a:fld>
            <a:endParaRPr lang="fr-FR"/>
          </a:p>
        </p:txBody>
      </p:sp>
      <p:sp>
        <p:nvSpPr>
          <p:cNvPr id="548866" name="Rectangle 2"/>
          <p:cNvSpPr>
            <a:spLocks noRot="1" noChangeArrowheads="1" noTextEdit="1"/>
          </p:cNvSpPr>
          <p:nvPr>
            <p:ph type="sldImg"/>
          </p:nvPr>
        </p:nvSpPr>
        <p:spPr>
          <a:ln/>
        </p:spPr>
      </p:sp>
      <p:sp>
        <p:nvSpPr>
          <p:cNvPr id="548867" name="Rectangle 3"/>
          <p:cNvSpPr>
            <a:spLocks noGrp="1" noChangeArrowheads="1"/>
          </p:cNvSpPr>
          <p:nvPr>
            <p:ph type="body" idx="1"/>
          </p:nvPr>
        </p:nvSpPr>
        <p:spPr/>
        <p:txBody>
          <a:bodyPr/>
          <a:lstStyle/>
          <a:p>
            <a:endParaRPr lang="en-GB"/>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C3158D-4D24-164C-B78B-65A9E9871D29}" type="slidenum">
              <a:rPr lang="fr-FR"/>
              <a:pPr/>
              <a:t>82</a:t>
            </a:fld>
            <a:endParaRPr lang="fr-FR"/>
          </a:p>
        </p:txBody>
      </p:sp>
      <p:sp>
        <p:nvSpPr>
          <p:cNvPr id="549890" name="Rectangle 2"/>
          <p:cNvSpPr>
            <a:spLocks noRot="1" noChangeArrowheads="1" noTextEdit="1"/>
          </p:cNvSpPr>
          <p:nvPr>
            <p:ph type="sldImg"/>
          </p:nvPr>
        </p:nvSpPr>
        <p:spPr>
          <a:ln/>
        </p:spPr>
      </p:sp>
      <p:sp>
        <p:nvSpPr>
          <p:cNvPr id="549891" name="Rectangle 3"/>
          <p:cNvSpPr>
            <a:spLocks noGrp="1" noChangeArrowheads="1"/>
          </p:cNvSpPr>
          <p:nvPr>
            <p:ph type="body" idx="1"/>
          </p:nvPr>
        </p:nvSpPr>
        <p:spPr/>
        <p:txBody>
          <a:bodyPr/>
          <a:lstStyle/>
          <a:p>
            <a:endParaRPr lang="en-GB"/>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09E55F-99FE-B540-89DE-2EE15202B48D}" type="slidenum">
              <a:rPr lang="fr-FR"/>
              <a:pPr/>
              <a:t>83</a:t>
            </a:fld>
            <a:endParaRPr lang="fr-FR"/>
          </a:p>
        </p:txBody>
      </p:sp>
      <p:sp>
        <p:nvSpPr>
          <p:cNvPr id="550914" name="Rectangle 2"/>
          <p:cNvSpPr>
            <a:spLocks noRot="1" noChangeArrowheads="1" noTextEdit="1"/>
          </p:cNvSpPr>
          <p:nvPr>
            <p:ph type="sldImg"/>
          </p:nvPr>
        </p:nvSpPr>
        <p:spPr>
          <a:ln/>
        </p:spPr>
      </p:sp>
      <p:sp>
        <p:nvSpPr>
          <p:cNvPr id="550915" name="Rectangle 3"/>
          <p:cNvSpPr>
            <a:spLocks noGrp="1" noChangeArrowheads="1"/>
          </p:cNvSpPr>
          <p:nvPr>
            <p:ph type="body" idx="1"/>
          </p:nvPr>
        </p:nvSpPr>
        <p:spPr/>
        <p:txBody>
          <a:bodyPr/>
          <a:lstStyle/>
          <a:p>
            <a:endParaRPr lang="en-GB"/>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15CE32-A2C3-CA4C-AADF-BA63C4665A3A}" type="slidenum">
              <a:rPr lang="fr-FR"/>
              <a:pPr/>
              <a:t>84</a:t>
            </a:fld>
            <a:endParaRPr lang="fr-FR"/>
          </a:p>
        </p:txBody>
      </p:sp>
      <p:sp>
        <p:nvSpPr>
          <p:cNvPr id="551938" name="Rectangle 2"/>
          <p:cNvSpPr>
            <a:spLocks noRot="1" noChangeArrowheads="1" noTextEdit="1"/>
          </p:cNvSpPr>
          <p:nvPr>
            <p:ph type="sldImg"/>
          </p:nvPr>
        </p:nvSpPr>
        <p:spPr>
          <a:ln/>
        </p:spPr>
      </p:sp>
      <p:sp>
        <p:nvSpPr>
          <p:cNvPr id="551939" name="Rectangle 3"/>
          <p:cNvSpPr>
            <a:spLocks noGrp="1" noChangeArrowheads="1"/>
          </p:cNvSpPr>
          <p:nvPr>
            <p:ph type="body" idx="1"/>
          </p:nvPr>
        </p:nvSpPr>
        <p:spPr/>
        <p:txBody>
          <a:bodyPr/>
          <a:lstStyle/>
          <a:p>
            <a:endParaRPr lang="en-GB"/>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59BBD8-E790-5846-8D59-08E18B3BEEAE}" type="slidenum">
              <a:rPr lang="fr-FR"/>
              <a:pPr/>
              <a:t>85</a:t>
            </a:fld>
            <a:endParaRPr lang="fr-FR"/>
          </a:p>
        </p:txBody>
      </p:sp>
      <p:sp>
        <p:nvSpPr>
          <p:cNvPr id="552962" name="Rectangle 2"/>
          <p:cNvSpPr>
            <a:spLocks noRot="1" noChangeArrowheads="1" noTextEdit="1"/>
          </p:cNvSpPr>
          <p:nvPr>
            <p:ph type="sldImg"/>
          </p:nvPr>
        </p:nvSpPr>
        <p:spPr>
          <a:ln/>
        </p:spPr>
      </p:sp>
      <p:sp>
        <p:nvSpPr>
          <p:cNvPr id="552963" name="Rectangle 3"/>
          <p:cNvSpPr>
            <a:spLocks noGrp="1" noChangeArrowheads="1"/>
          </p:cNvSpPr>
          <p:nvPr>
            <p:ph type="body" idx="1"/>
          </p:nvPr>
        </p:nvSpPr>
        <p:spPr/>
        <p:txBody>
          <a:bodyPr/>
          <a:lstStyle/>
          <a:p>
            <a:endParaRPr lang="en-GB"/>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202DF3-8087-A54D-9A6A-E419D8B9A707}" type="slidenum">
              <a:rPr lang="fr-FR"/>
              <a:pPr/>
              <a:t>86</a:t>
            </a:fld>
            <a:endParaRPr lang="fr-FR"/>
          </a:p>
        </p:txBody>
      </p:sp>
      <p:sp>
        <p:nvSpPr>
          <p:cNvPr id="553986" name="Rectangle 2"/>
          <p:cNvSpPr>
            <a:spLocks noRot="1" noChangeArrowheads="1" noTextEdit="1"/>
          </p:cNvSpPr>
          <p:nvPr>
            <p:ph type="sldImg"/>
          </p:nvPr>
        </p:nvSpPr>
        <p:spPr>
          <a:ln/>
        </p:spPr>
      </p:sp>
      <p:sp>
        <p:nvSpPr>
          <p:cNvPr id="553987" name="Rectangle 3"/>
          <p:cNvSpPr>
            <a:spLocks noGrp="1" noChangeArrowheads="1"/>
          </p:cNvSpPr>
          <p:nvPr>
            <p:ph type="body" idx="1"/>
          </p:nvPr>
        </p:nvSpPr>
        <p:spPr/>
        <p:txBody>
          <a:bodyPr/>
          <a:lstStyle/>
          <a:p>
            <a:endParaRPr lang="en-GB"/>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7EBBD4-973A-6F46-9D42-8FB8F48EF938}" type="slidenum">
              <a:rPr lang="fr-FR"/>
              <a:pPr/>
              <a:t>87</a:t>
            </a:fld>
            <a:endParaRPr lang="fr-FR"/>
          </a:p>
        </p:txBody>
      </p:sp>
      <p:sp>
        <p:nvSpPr>
          <p:cNvPr id="555010" name="Rectangle 2"/>
          <p:cNvSpPr>
            <a:spLocks noRot="1" noChangeArrowheads="1" noTextEdit="1"/>
          </p:cNvSpPr>
          <p:nvPr>
            <p:ph type="sldImg"/>
          </p:nvPr>
        </p:nvSpPr>
        <p:spPr>
          <a:ln/>
        </p:spPr>
      </p:sp>
      <p:sp>
        <p:nvSpPr>
          <p:cNvPr id="555011" name="Rectangle 3"/>
          <p:cNvSpPr>
            <a:spLocks noGrp="1" noChangeArrowheads="1"/>
          </p:cNvSpPr>
          <p:nvPr>
            <p:ph type="body" idx="1"/>
          </p:nvPr>
        </p:nvSpPr>
        <p:spPr/>
        <p:txBody>
          <a:bodyPr/>
          <a:lstStyle/>
          <a:p>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t>Before starting, let’s check this out…. Let’s see how the world is today in</a:t>
            </a:r>
            <a:r>
              <a:rPr lang="en-GB" sz="1200" baseline="0" dirty="0" smtClean="0"/>
              <a:t> terms of communication… </a:t>
            </a:r>
            <a:endParaRPr lang="en-GB" sz="1200" dirty="0" smtClean="0"/>
          </a:p>
          <a:p>
            <a:endParaRPr lang="fr-FR" dirty="0"/>
          </a:p>
        </p:txBody>
      </p:sp>
      <p:sp>
        <p:nvSpPr>
          <p:cNvPr id="4" name="Espace réservé du numéro de diapositive 3"/>
          <p:cNvSpPr>
            <a:spLocks noGrp="1"/>
          </p:cNvSpPr>
          <p:nvPr>
            <p:ph type="sldNum" sz="quarter" idx="10"/>
          </p:nvPr>
        </p:nvSpPr>
        <p:spPr/>
        <p:txBody>
          <a:bodyPr/>
          <a:lstStyle/>
          <a:p>
            <a:fld id="{1ACBA1F1-DA79-4E54-8B14-F3101E838F57}" type="slidenum">
              <a:rPr lang="fr-FR" smtClean="0"/>
              <a:pPr/>
              <a:t>10</a:t>
            </a:fld>
            <a:endParaRPr lang="fr-F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FF7EEB-DAEA-524D-8437-DE5754F25B40}" type="slidenum">
              <a:rPr lang="fr-FR"/>
              <a:pPr/>
              <a:t>88</a:t>
            </a:fld>
            <a:endParaRPr lang="fr-FR"/>
          </a:p>
        </p:txBody>
      </p:sp>
      <p:sp>
        <p:nvSpPr>
          <p:cNvPr id="556034" name="Rectangle 2"/>
          <p:cNvSpPr>
            <a:spLocks noRot="1" noChangeArrowheads="1" noTextEdit="1"/>
          </p:cNvSpPr>
          <p:nvPr>
            <p:ph type="sldImg"/>
          </p:nvPr>
        </p:nvSpPr>
        <p:spPr>
          <a:ln/>
        </p:spPr>
      </p:sp>
      <p:sp>
        <p:nvSpPr>
          <p:cNvPr id="556035" name="Rectangle 3"/>
          <p:cNvSpPr>
            <a:spLocks noGrp="1" noChangeArrowheads="1"/>
          </p:cNvSpPr>
          <p:nvPr>
            <p:ph type="body" idx="1"/>
          </p:nvPr>
        </p:nvSpPr>
        <p:spPr/>
        <p:txBody>
          <a:bodyPr/>
          <a:lstStyle/>
          <a:p>
            <a:endParaRPr lang="en-GB"/>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C1AFF6-179C-3043-901A-5348D2BBCFCC}" type="slidenum">
              <a:rPr lang="fr-FR"/>
              <a:pPr/>
              <a:t>89</a:t>
            </a:fld>
            <a:endParaRPr lang="fr-FR"/>
          </a:p>
        </p:txBody>
      </p:sp>
      <p:sp>
        <p:nvSpPr>
          <p:cNvPr id="557058" name="Rectangle 2"/>
          <p:cNvSpPr>
            <a:spLocks noRot="1" noChangeArrowheads="1" noTextEdit="1"/>
          </p:cNvSpPr>
          <p:nvPr>
            <p:ph type="sldImg"/>
          </p:nvPr>
        </p:nvSpPr>
        <p:spPr>
          <a:ln/>
        </p:spPr>
      </p:sp>
      <p:sp>
        <p:nvSpPr>
          <p:cNvPr id="557059" name="Rectangle 3"/>
          <p:cNvSpPr>
            <a:spLocks noGrp="1" noChangeArrowheads="1"/>
          </p:cNvSpPr>
          <p:nvPr>
            <p:ph type="body" idx="1"/>
          </p:nvPr>
        </p:nvSpPr>
        <p:spPr/>
        <p:txBody>
          <a:bodyPr/>
          <a:lstStyle/>
          <a:p>
            <a:endParaRPr lang="en-GB"/>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37F4CD-B41B-0044-8CD2-564EDEE27F0B}" type="slidenum">
              <a:rPr lang="fr-FR"/>
              <a:pPr/>
              <a:t>90</a:t>
            </a:fld>
            <a:endParaRPr lang="fr-FR"/>
          </a:p>
        </p:txBody>
      </p:sp>
      <p:sp>
        <p:nvSpPr>
          <p:cNvPr id="558082" name="Rectangle 2"/>
          <p:cNvSpPr>
            <a:spLocks noRot="1" noChangeArrowheads="1" noTextEdit="1"/>
          </p:cNvSpPr>
          <p:nvPr>
            <p:ph type="sldImg"/>
          </p:nvPr>
        </p:nvSpPr>
        <p:spPr>
          <a:ln/>
        </p:spPr>
      </p:sp>
      <p:sp>
        <p:nvSpPr>
          <p:cNvPr id="558083" name="Rectangle 3"/>
          <p:cNvSpPr>
            <a:spLocks noGrp="1" noChangeArrowheads="1"/>
          </p:cNvSpPr>
          <p:nvPr>
            <p:ph type="body" idx="1"/>
          </p:nvPr>
        </p:nvSpPr>
        <p:spPr/>
        <p:txBody>
          <a:bodyPr/>
          <a:lstStyle/>
          <a:p>
            <a:endParaRPr lang="en-GB"/>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A8EF85-9D49-C44F-9A76-D57EF6F9E67E}" type="slidenum">
              <a:rPr lang="fr-FR"/>
              <a:pPr/>
              <a:t>91</a:t>
            </a:fld>
            <a:endParaRPr lang="fr-FR"/>
          </a:p>
        </p:txBody>
      </p:sp>
      <p:sp>
        <p:nvSpPr>
          <p:cNvPr id="559106" name="Rectangle 2"/>
          <p:cNvSpPr>
            <a:spLocks noRot="1" noChangeArrowheads="1" noTextEdit="1"/>
          </p:cNvSpPr>
          <p:nvPr>
            <p:ph type="sldImg"/>
          </p:nvPr>
        </p:nvSpPr>
        <p:spPr>
          <a:ln/>
        </p:spPr>
      </p:sp>
      <p:sp>
        <p:nvSpPr>
          <p:cNvPr id="559107" name="Rectangle 3"/>
          <p:cNvSpPr>
            <a:spLocks noGrp="1" noChangeArrowheads="1"/>
          </p:cNvSpPr>
          <p:nvPr>
            <p:ph type="body" idx="1"/>
          </p:nvPr>
        </p:nvSpPr>
        <p:spPr/>
        <p:txBody>
          <a:bodyPr/>
          <a:lstStyle/>
          <a:p>
            <a:endParaRPr lang="en-GB"/>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0E1972-4F41-2B48-AC92-5974B3BA70EE}" type="slidenum">
              <a:rPr lang="fr-FR"/>
              <a:pPr/>
              <a:t>92</a:t>
            </a:fld>
            <a:endParaRPr lang="fr-FR"/>
          </a:p>
        </p:txBody>
      </p:sp>
      <p:sp>
        <p:nvSpPr>
          <p:cNvPr id="560130" name="Rectangle 2"/>
          <p:cNvSpPr>
            <a:spLocks noRot="1" noChangeArrowheads="1" noTextEdit="1"/>
          </p:cNvSpPr>
          <p:nvPr>
            <p:ph type="sldImg"/>
          </p:nvPr>
        </p:nvSpPr>
        <p:spPr>
          <a:ln/>
        </p:spPr>
      </p:sp>
      <p:sp>
        <p:nvSpPr>
          <p:cNvPr id="560131" name="Rectangle 3"/>
          <p:cNvSpPr>
            <a:spLocks noGrp="1" noChangeArrowheads="1"/>
          </p:cNvSpPr>
          <p:nvPr>
            <p:ph type="body" idx="1"/>
          </p:nvPr>
        </p:nvSpPr>
        <p:spPr/>
        <p:txBody>
          <a:bodyPr/>
          <a:lstStyle/>
          <a:p>
            <a:endParaRPr lang="en-GB"/>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82ECE2-76F5-B543-850D-6976C478BF5F}" type="slidenum">
              <a:rPr lang="fr-FR"/>
              <a:pPr/>
              <a:t>93</a:t>
            </a:fld>
            <a:endParaRPr lang="fr-FR"/>
          </a:p>
        </p:txBody>
      </p:sp>
      <p:sp>
        <p:nvSpPr>
          <p:cNvPr id="561154" name="Rectangle 2"/>
          <p:cNvSpPr>
            <a:spLocks noRot="1" noChangeArrowheads="1" noTextEdit="1"/>
          </p:cNvSpPr>
          <p:nvPr>
            <p:ph type="sldImg"/>
          </p:nvPr>
        </p:nvSpPr>
        <p:spPr>
          <a:ln/>
        </p:spPr>
      </p:sp>
      <p:sp>
        <p:nvSpPr>
          <p:cNvPr id="561155" name="Rectangle 3"/>
          <p:cNvSpPr>
            <a:spLocks noGrp="1" noChangeArrowheads="1"/>
          </p:cNvSpPr>
          <p:nvPr>
            <p:ph type="body" idx="1"/>
          </p:nvPr>
        </p:nvSpPr>
        <p:spPr/>
        <p:txBody>
          <a:bodyPr/>
          <a:lstStyle/>
          <a:p>
            <a:endParaRPr lang="en-GB"/>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C3755C-7E3E-D748-BCAD-F6ABBE69FB9A}" type="slidenum">
              <a:rPr lang="fr-FR"/>
              <a:pPr/>
              <a:t>94</a:t>
            </a:fld>
            <a:endParaRPr lang="fr-FR"/>
          </a:p>
        </p:txBody>
      </p:sp>
      <p:sp>
        <p:nvSpPr>
          <p:cNvPr id="562178" name="Rectangle 2"/>
          <p:cNvSpPr>
            <a:spLocks noRot="1" noChangeArrowheads="1" noTextEdit="1"/>
          </p:cNvSpPr>
          <p:nvPr>
            <p:ph type="sldImg"/>
          </p:nvPr>
        </p:nvSpPr>
        <p:spPr>
          <a:ln/>
        </p:spPr>
      </p:sp>
      <p:sp>
        <p:nvSpPr>
          <p:cNvPr id="562179" name="Rectangle 3"/>
          <p:cNvSpPr>
            <a:spLocks noGrp="1" noChangeArrowheads="1"/>
          </p:cNvSpPr>
          <p:nvPr>
            <p:ph type="body" idx="1"/>
          </p:nvPr>
        </p:nvSpPr>
        <p:spPr/>
        <p:txBody>
          <a:bodyPr/>
          <a:lstStyle/>
          <a:p>
            <a:endParaRPr lang="en-GB"/>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8AD9E3-0381-7F4A-9DE3-41FF50E3C996}" type="slidenum">
              <a:rPr lang="fr-FR"/>
              <a:pPr/>
              <a:t>95</a:t>
            </a:fld>
            <a:endParaRPr lang="fr-FR"/>
          </a:p>
        </p:txBody>
      </p:sp>
      <p:sp>
        <p:nvSpPr>
          <p:cNvPr id="563202" name="Rectangle 2"/>
          <p:cNvSpPr>
            <a:spLocks noRot="1" noChangeArrowheads="1" noTextEdit="1"/>
          </p:cNvSpPr>
          <p:nvPr>
            <p:ph type="sldImg"/>
          </p:nvPr>
        </p:nvSpPr>
        <p:spPr>
          <a:ln/>
        </p:spPr>
      </p:sp>
      <p:sp>
        <p:nvSpPr>
          <p:cNvPr id="563203" name="Rectangle 3"/>
          <p:cNvSpPr>
            <a:spLocks noGrp="1" noChangeArrowheads="1"/>
          </p:cNvSpPr>
          <p:nvPr>
            <p:ph type="body" idx="1"/>
          </p:nvPr>
        </p:nvSpPr>
        <p:spPr/>
        <p:txBody>
          <a:bodyPr/>
          <a:lstStyle/>
          <a:p>
            <a:endParaRPr lang="en-GB"/>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2594CFF-9163-6C4C-98D9-833811195CAC}" type="slidenum">
              <a:rPr lang="fr-FR"/>
              <a:pPr/>
              <a:t>96</a:t>
            </a:fld>
            <a:endParaRPr lang="fr-FR"/>
          </a:p>
        </p:txBody>
      </p:sp>
      <p:sp>
        <p:nvSpPr>
          <p:cNvPr id="564226" name="Rectangle 2"/>
          <p:cNvSpPr>
            <a:spLocks noRot="1" noChangeArrowheads="1" noTextEdit="1"/>
          </p:cNvSpPr>
          <p:nvPr>
            <p:ph type="sldImg"/>
          </p:nvPr>
        </p:nvSpPr>
        <p:spPr>
          <a:ln/>
        </p:spPr>
      </p:sp>
      <p:sp>
        <p:nvSpPr>
          <p:cNvPr id="564227" name="Rectangle 3"/>
          <p:cNvSpPr>
            <a:spLocks noGrp="1" noChangeArrowheads="1"/>
          </p:cNvSpPr>
          <p:nvPr>
            <p:ph type="body" idx="1"/>
          </p:nvPr>
        </p:nvSpPr>
        <p:spPr/>
        <p:txBody>
          <a:bodyPr/>
          <a:lstStyle/>
          <a:p>
            <a:endParaRPr lang="en-GB"/>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5148C6A6-BF39-6846-8AA5-F1A3CA79BAFF}" type="slidenum">
              <a:rPr lang="fr-FR"/>
              <a:pPr/>
              <a:t>97</a:t>
            </a:fld>
            <a:endParaRPr lang="fr-FR"/>
          </a:p>
        </p:txBody>
      </p:sp>
      <p:sp>
        <p:nvSpPr>
          <p:cNvPr id="582658" name="Rectangle 7"/>
          <p:cNvSpPr txBox="1">
            <a:spLocks noGrp="1" noChangeArrowheads="1"/>
          </p:cNvSpPr>
          <p:nvPr/>
        </p:nvSpPr>
        <p:spPr bwMode="auto">
          <a:xfrm>
            <a:off x="3854450" y="9440863"/>
            <a:ext cx="2949575" cy="496887"/>
          </a:xfrm>
          <a:prstGeom prst="rect">
            <a:avLst/>
          </a:prstGeom>
          <a:noFill/>
          <a:ln w="9525">
            <a:noFill/>
            <a:miter lim="800000"/>
            <a:headEnd/>
            <a:tailEnd/>
          </a:ln>
        </p:spPr>
        <p:txBody>
          <a:bodyPr lIns="95939" tIns="47969" rIns="95939" bIns="47969" anchor="b">
            <a:prstTxWarp prst="textNoShape">
              <a:avLst/>
            </a:prstTxWarp>
          </a:bodyPr>
          <a:lstStyle/>
          <a:p>
            <a:pPr algn="r" defTabSz="958850"/>
            <a:fld id="{EE201D3F-9BFF-0542-9845-77BBCA52D5AB}" type="slidenum">
              <a:rPr lang="fr-FR" sz="1300">
                <a:ea typeface="ＭＳ Ｐゴシック" charset="-128"/>
                <a:cs typeface="ＭＳ Ｐゴシック" charset="-128"/>
              </a:rPr>
              <a:pPr algn="r" defTabSz="958850"/>
              <a:t>97</a:t>
            </a:fld>
            <a:endParaRPr lang="fr-FR" sz="1300">
              <a:ea typeface="ＭＳ Ｐゴシック" charset="-128"/>
              <a:cs typeface="ＭＳ Ｐゴシック" charset="-128"/>
            </a:endParaRPr>
          </a:p>
        </p:txBody>
      </p:sp>
      <p:sp>
        <p:nvSpPr>
          <p:cNvPr id="582659" name="Rectangle 2"/>
          <p:cNvSpPr>
            <a:spLocks noRot="1" noChangeArrowheads="1" noTextEdit="1"/>
          </p:cNvSpPr>
          <p:nvPr>
            <p:ph type="sldImg"/>
          </p:nvPr>
        </p:nvSpPr>
        <p:spPr>
          <a:xfrm>
            <a:off x="920750" y="746125"/>
            <a:ext cx="4967288" cy="3725863"/>
          </a:xfrm>
          <a:ln/>
        </p:spPr>
      </p:sp>
      <p:sp>
        <p:nvSpPr>
          <p:cNvPr id="582660" name="Rectangle 3"/>
          <p:cNvSpPr>
            <a:spLocks noGrp="1" noChangeArrowheads="1"/>
          </p:cNvSpPr>
          <p:nvPr>
            <p:ph type="body" idx="1"/>
          </p:nvPr>
        </p:nvSpPr>
        <p:spPr/>
        <p:txBody>
          <a:bodyPr/>
          <a:lstStyle/>
          <a:p>
            <a:pPr defTabSz="457200"/>
            <a:r>
              <a:rPr lang="en-US"/>
              <a:t>CA</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t>Before starting, let’s check this out…. Let’s see how the world is today in</a:t>
            </a:r>
            <a:r>
              <a:rPr lang="en-GB" sz="1200" baseline="0" dirty="0" smtClean="0"/>
              <a:t> terms of communication… </a:t>
            </a:r>
            <a:endParaRPr lang="en-GB" sz="1200" dirty="0" smtClean="0"/>
          </a:p>
          <a:p>
            <a:endParaRPr lang="fr-FR" dirty="0"/>
          </a:p>
        </p:txBody>
      </p:sp>
      <p:sp>
        <p:nvSpPr>
          <p:cNvPr id="4" name="Espace réservé du numéro de diapositive 3"/>
          <p:cNvSpPr>
            <a:spLocks noGrp="1"/>
          </p:cNvSpPr>
          <p:nvPr>
            <p:ph type="sldNum" sz="quarter" idx="10"/>
          </p:nvPr>
        </p:nvSpPr>
        <p:spPr/>
        <p:txBody>
          <a:bodyPr/>
          <a:lstStyle/>
          <a:p>
            <a:fld id="{1ACBA1F1-DA79-4E54-8B14-F3101E838F57}" type="slidenum">
              <a:rPr lang="fr-FR" smtClean="0"/>
              <a:pPr/>
              <a:t>11</a:t>
            </a:fld>
            <a:endParaRPr lang="fr-F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BFFF4AB3-ED58-5C48-A190-D2EA32FB0ECE}" type="slidenum">
              <a:rPr lang="fr-FR"/>
              <a:pPr/>
              <a:t>98</a:t>
            </a:fld>
            <a:endParaRPr lang="fr-FR"/>
          </a:p>
        </p:txBody>
      </p:sp>
      <p:sp>
        <p:nvSpPr>
          <p:cNvPr id="584706" name="Rectangle 7"/>
          <p:cNvSpPr txBox="1">
            <a:spLocks noGrp="1" noChangeArrowheads="1"/>
          </p:cNvSpPr>
          <p:nvPr/>
        </p:nvSpPr>
        <p:spPr bwMode="auto">
          <a:xfrm>
            <a:off x="3854450" y="9440863"/>
            <a:ext cx="2949575" cy="496887"/>
          </a:xfrm>
          <a:prstGeom prst="rect">
            <a:avLst/>
          </a:prstGeom>
          <a:noFill/>
          <a:ln w="9525">
            <a:noFill/>
            <a:miter lim="800000"/>
            <a:headEnd/>
            <a:tailEnd/>
          </a:ln>
        </p:spPr>
        <p:txBody>
          <a:bodyPr anchor="b">
            <a:prstTxWarp prst="textNoShape">
              <a:avLst/>
            </a:prstTxWarp>
          </a:bodyPr>
          <a:lstStyle/>
          <a:p>
            <a:pPr algn="r"/>
            <a:fld id="{4D32C7C3-6D60-1D49-A63F-3C9287CFD3A3}" type="slidenum">
              <a:rPr lang="fr-FR" sz="1200">
                <a:ea typeface="ＭＳ Ｐゴシック" charset="-128"/>
                <a:cs typeface="ＭＳ Ｐゴシック" charset="-128"/>
              </a:rPr>
              <a:pPr algn="r"/>
              <a:t>98</a:t>
            </a:fld>
            <a:endParaRPr lang="fr-FR" sz="1200">
              <a:ea typeface="ＭＳ Ｐゴシック" charset="-128"/>
              <a:cs typeface="ＭＳ Ｐゴシック" charset="-128"/>
            </a:endParaRPr>
          </a:p>
        </p:txBody>
      </p:sp>
      <p:sp>
        <p:nvSpPr>
          <p:cNvPr id="584707" name="Rectangle 2"/>
          <p:cNvSpPr>
            <a:spLocks noRot="1" noChangeArrowheads="1" noTextEdit="1"/>
          </p:cNvSpPr>
          <p:nvPr>
            <p:ph type="sldImg"/>
          </p:nvPr>
        </p:nvSpPr>
        <p:spPr>
          <a:xfrm>
            <a:off x="920750" y="746125"/>
            <a:ext cx="4967288" cy="3725863"/>
          </a:xfrm>
          <a:ln/>
        </p:spPr>
      </p:sp>
      <p:sp>
        <p:nvSpPr>
          <p:cNvPr id="584708" name="Rectangle 3"/>
          <p:cNvSpPr>
            <a:spLocks noGrp="1" noChangeArrowheads="1"/>
          </p:cNvSpPr>
          <p:nvPr>
            <p:ph type="body" idx="1"/>
          </p:nvPr>
        </p:nvSpPr>
        <p:spPr/>
        <p:txBody>
          <a:bodyPr lIns="91440" tIns="45720" rIns="91440" bIns="45720"/>
          <a:lstStyle/>
          <a:p>
            <a:pPr>
              <a:spcBef>
                <a:spcPct val="0"/>
              </a:spcBef>
            </a:pPr>
            <a:r>
              <a:rPr lang="en-GB" sz="1400" b="1">
                <a:solidFill>
                  <a:srgbClr val="FF0000"/>
                </a:solidFill>
              </a:rPr>
              <a:t>Earlier Christophe showed you the toolkit aimed at helping your team leaders communicate.</a:t>
            </a:r>
          </a:p>
          <a:p>
            <a:pPr>
              <a:spcBef>
                <a:spcPct val="0"/>
              </a:spcBef>
            </a:pPr>
            <a:endParaRPr lang="en-US"/>
          </a:p>
          <a:p>
            <a:pPr>
              <a:spcBef>
                <a:spcPct val="0"/>
              </a:spcBef>
            </a:pPr>
            <a:r>
              <a:rPr lang="en-US"/>
              <a:t>But among all the tools designed we wanted now to focus on the main support your team leaders will rely on every month to animate their Live Session : the communication kit.</a:t>
            </a:r>
          </a:p>
          <a:p>
            <a:pPr>
              <a:spcBef>
                <a:spcPct val="0"/>
              </a:spcBef>
            </a:pPr>
            <a:endParaRPr lang="en-US"/>
          </a:p>
          <a:p>
            <a:pPr>
              <a:spcBef>
                <a:spcPct val="0"/>
              </a:spcBef>
            </a:pPr>
            <a:r>
              <a:rPr lang="en-US"/>
              <a:t>This is the document that YOU will provide to your team leaders. </a:t>
            </a:r>
          </a:p>
          <a:p>
            <a:pPr>
              <a:spcBef>
                <a:spcPct val="0"/>
              </a:spcBef>
            </a:pPr>
            <a:endParaRPr lang="en-US"/>
          </a:p>
          <a:p>
            <a:pPr>
              <a:spcBef>
                <a:spcPct val="0"/>
              </a:spcBef>
            </a:pPr>
            <a:r>
              <a:rPr lang="en-US"/>
              <a:t>So what is the Communication kit and what does it consist in?</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59B3DD8-B309-5341-9E09-60A00C21FDAF}" type="slidenum">
              <a:rPr lang="fr-FR"/>
              <a:pPr/>
              <a:t>99</a:t>
            </a:fld>
            <a:endParaRPr lang="fr-FR"/>
          </a:p>
        </p:txBody>
      </p:sp>
      <p:sp>
        <p:nvSpPr>
          <p:cNvPr id="586754" name="Rectangle 2"/>
          <p:cNvSpPr>
            <a:spLocks noRot="1" noChangeArrowheads="1" noTextEdit="1"/>
          </p:cNvSpPr>
          <p:nvPr>
            <p:ph type="sldImg"/>
          </p:nvPr>
        </p:nvSpPr>
        <p:spPr>
          <a:xfrm>
            <a:off x="920750" y="746125"/>
            <a:ext cx="4967288" cy="3725863"/>
          </a:xfrm>
          <a:ln/>
        </p:spPr>
      </p:sp>
      <p:sp>
        <p:nvSpPr>
          <p:cNvPr id="586755" name="Rectangle 3"/>
          <p:cNvSpPr>
            <a:spLocks noGrp="1" noChangeArrowheads="1"/>
          </p:cNvSpPr>
          <p:nvPr>
            <p:ph type="body" idx="1"/>
          </p:nvPr>
        </p:nvSpPr>
        <p:spPr/>
        <p:txBody>
          <a:bodyPr/>
          <a:lstStyle/>
          <a:p>
            <a:r>
              <a:rPr lang="fr-FR"/>
              <a:t>As I told you before, the Communicatoin Kit is the back bone of the process. </a:t>
            </a:r>
          </a:p>
          <a:p>
            <a:r>
              <a:rPr lang="fr-FR"/>
              <a:t>It is a Powerpoint document, summing up the key messages defined by the CODI. </a:t>
            </a:r>
          </a:p>
          <a:p>
            <a:endParaRPr lang="fr-FR"/>
          </a:p>
          <a:p>
            <a:r>
              <a:rPr lang="fr-FR"/>
              <a:t>It is sent every month to team leaders to help them animate their Live Sessions.</a:t>
            </a:r>
          </a:p>
          <a:p>
            <a:endParaRPr lang="fr-FR"/>
          </a:p>
          <a:p>
            <a:r>
              <a:rPr lang="en-GB" sz="900" b="1"/>
              <a:t>It is aimed at giving Team Leaders key information and confidence when animating Live Sessions</a:t>
            </a:r>
          </a:p>
          <a:p>
            <a:endParaRPr lang="fr-FR" b="1"/>
          </a:p>
          <a:p>
            <a:r>
              <a:rPr lang="fr-FR"/>
              <a:t>What does-it look like ?</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D7950A-0ACE-6E41-BF13-5CFC17C6BE88}" type="slidenum">
              <a:rPr lang="fr-FR"/>
              <a:pPr/>
              <a:t>100</a:t>
            </a:fld>
            <a:endParaRPr lang="fr-FR"/>
          </a:p>
        </p:txBody>
      </p:sp>
      <p:sp>
        <p:nvSpPr>
          <p:cNvPr id="588802" name="Rectangle 2"/>
          <p:cNvSpPr>
            <a:spLocks noRot="1" noChangeArrowheads="1" noTextEdit="1"/>
          </p:cNvSpPr>
          <p:nvPr>
            <p:ph type="sldImg"/>
          </p:nvPr>
        </p:nvSpPr>
        <p:spPr>
          <a:ln/>
        </p:spPr>
      </p:sp>
      <p:sp>
        <p:nvSpPr>
          <p:cNvPr id="588803" name="Rectangle 3"/>
          <p:cNvSpPr>
            <a:spLocks noGrp="1" noChangeArrowheads="1"/>
          </p:cNvSpPr>
          <p:nvPr>
            <p:ph type="body" idx="1"/>
          </p:nvPr>
        </p:nvSpPr>
        <p:spPr/>
        <p:txBody>
          <a:bodyPr/>
          <a:lstStyle/>
          <a:p>
            <a:r>
              <a:rPr lang="fr-FR" sz="1000"/>
              <a:t>1) It must be « presentation friendly » :</a:t>
            </a:r>
          </a:p>
          <a:p>
            <a:r>
              <a:rPr lang="fr-FR" sz="1000"/>
              <a:t>Accordingly to the tricks Christophe gave you before (fresh fish sold here : kill the useless words / 5x5 rule / don’t compete with your slides / sexy titles and impactful image) </a:t>
            </a:r>
          </a:p>
          <a:p>
            <a:r>
              <a:rPr lang="fr-FR" sz="1000"/>
              <a:t>Clear, </a:t>
            </a:r>
          </a:p>
          <a:p>
            <a:r>
              <a:rPr lang="fr-FR" sz="1000"/>
              <a:t>Spaced out, </a:t>
            </a:r>
          </a:p>
          <a:p>
            <a:r>
              <a:rPr lang="fr-FR" sz="1000"/>
              <a:t>Use all the media you may have : videos, photos, figures…</a:t>
            </a:r>
          </a:p>
          <a:p>
            <a:r>
              <a:rPr lang="fr-FR" sz="1000"/>
              <a:t>and the information has to be simple. Don’t put complicated boards, or not understandable schemes. Simplify the message in order to make Danoners understand what it means, and to make your team leaders at ease with it. Indeed, they need to feel comfortable, and to take a hold of the support. </a:t>
            </a:r>
          </a:p>
          <a:p>
            <a:endParaRPr lang="fr-FR" sz="1000"/>
          </a:p>
          <a:p>
            <a:r>
              <a:rPr lang="fr-FR" sz="1000"/>
              <a:t>I insist on this point because mainly, Team Leaders are not keen on communicating to their teams when they don’t have the answers. They fear being trapped and not having the answer. </a:t>
            </a:r>
          </a:p>
          <a:p>
            <a:endParaRPr lang="fr-FR" sz="1000"/>
          </a:p>
          <a:p>
            <a:r>
              <a:rPr lang="fr-FR" sz="1000"/>
              <a:t>2) Thus, and above all, your communication kit is not only composed of mere slides. It is completed by large speaker notes that develop the slides content. </a:t>
            </a:r>
          </a:p>
          <a:p>
            <a:r>
              <a:rPr lang="fr-FR" sz="1000"/>
              <a:t>You can also add to the Communication Kit a brief gathering Q&amp;A. The objective is to think of the questions the Team Leaders may have and to provide in advance the answers. You can send the brief to them or organise a live brief, to present the kit and its content. </a:t>
            </a:r>
          </a:p>
          <a:p>
            <a:endParaRPr lang="fr-FR" sz="1000"/>
          </a:p>
          <a:p>
            <a:r>
              <a:rPr lang="fr-FR" sz="1000"/>
              <a:t>Once more it gives confidence to the Team Leaders to feel they have to key to reply to their teams. </a:t>
            </a:r>
          </a:p>
          <a:p>
            <a:endParaRPr lang="en-GB" sz="1000"/>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5304D2-9999-F244-B2BE-EA4484250A39}" type="slidenum">
              <a:rPr lang="fr-FR"/>
              <a:pPr/>
              <a:t>101</a:t>
            </a:fld>
            <a:endParaRPr lang="fr-FR"/>
          </a:p>
        </p:txBody>
      </p:sp>
      <p:sp>
        <p:nvSpPr>
          <p:cNvPr id="590850" name="Rectangle 2"/>
          <p:cNvSpPr>
            <a:spLocks noRot="1" noChangeArrowheads="1" noTextEdit="1"/>
          </p:cNvSpPr>
          <p:nvPr>
            <p:ph type="sldImg"/>
          </p:nvPr>
        </p:nvSpPr>
        <p:spPr>
          <a:xfrm>
            <a:off x="920750" y="746125"/>
            <a:ext cx="4967288" cy="3725863"/>
          </a:xfrm>
          <a:ln/>
        </p:spPr>
      </p:sp>
      <p:sp>
        <p:nvSpPr>
          <p:cNvPr id="590851" name="Rectangle 3"/>
          <p:cNvSpPr>
            <a:spLocks noGrp="1" noChangeArrowheads="1"/>
          </p:cNvSpPr>
          <p:nvPr>
            <p:ph type="body" idx="1"/>
          </p:nvPr>
        </p:nvSpPr>
        <p:spPr/>
        <p:txBody>
          <a:bodyPr/>
          <a:lstStyle/>
          <a:p>
            <a:r>
              <a:rPr lang="en-GB"/>
              <a:t>Now that we have tackled the format, let’s talk about the content. </a:t>
            </a:r>
          </a:p>
          <a:p>
            <a:endParaRPr lang="en-GB"/>
          </a:p>
          <a:p>
            <a:r>
              <a:rPr lang="en-GB"/>
              <a:t>2 phases are necessary to build the relevant content of your Communication kit : </a:t>
            </a:r>
          </a:p>
          <a:p>
            <a:endParaRPr lang="en-GB"/>
          </a:p>
          <a:p>
            <a:r>
              <a:rPr lang="en-GB"/>
              <a:t>The first one is the process implementation. It is a pre-phase during which you’ll define how you will manage the kit every month.</a:t>
            </a:r>
          </a:p>
          <a:p>
            <a:r>
              <a:rPr lang="en-GB"/>
              <a:t>- Build your regular framework validated by CODI</a:t>
            </a:r>
          </a:p>
          <a:p>
            <a:r>
              <a:rPr lang="en-GB"/>
              <a:t>- Create your content providers network</a:t>
            </a:r>
          </a:p>
          <a:p>
            <a:r>
              <a:rPr lang="en-GB"/>
              <a:t>It consists in building the framework that will guide your presentation every month : </a:t>
            </a:r>
          </a:p>
          <a:p>
            <a:r>
              <a:rPr lang="en-GB"/>
              <a:t>For example : the strategy / the security / the brands / Finance / Marketing / Sales… whatever drives your Business.</a:t>
            </a:r>
          </a:p>
          <a:p>
            <a:r>
              <a:rPr lang="en-GB"/>
              <a:t>Once you have defined your categories, you need to find who will provide you the information each month, according to their expertise. They will form the “redaction comity” that you’ll need to extract key information and nurture your kit with useful information. </a:t>
            </a:r>
          </a:p>
          <a:p>
            <a:r>
              <a:rPr lang="en-GB"/>
              <a:t>The second phase is based on the work you’ll do each month, that’s to say nurturing the kit with your content providers inputs / developing the Q&amp;A. </a:t>
            </a:r>
          </a:p>
          <a:p>
            <a:endParaRPr lang="en-GB"/>
          </a:p>
          <a:p>
            <a:r>
              <a:rPr lang="en-GB"/>
              <a:t>In addition to that, we will provide you 4 times a year financial and corporate information that you’ll be able to integrate to your presentation. </a:t>
            </a:r>
          </a:p>
          <a:p>
            <a:endParaRPr lang="en-GB"/>
          </a:p>
          <a:p>
            <a:pPr>
              <a:buFont typeface="Wingdings" charset="2"/>
              <a:buNone/>
            </a:pPr>
            <a:r>
              <a:rPr lang="en-GB" sz="1300" b="1"/>
              <a:t>Phase 2:  the monthly input</a:t>
            </a:r>
          </a:p>
          <a:p>
            <a:pPr>
              <a:buFont typeface="Wingdings" charset="2"/>
              <a:buNone/>
            </a:pPr>
            <a:endParaRPr lang="en-GB" sz="1300"/>
          </a:p>
          <a:p>
            <a:r>
              <a:rPr lang="en-GB" sz="1300"/>
              <a:t>Cascade the 3 key messages from the CODI</a:t>
            </a:r>
          </a:p>
          <a:p>
            <a:endParaRPr lang="en-GB" sz="1300"/>
          </a:p>
          <a:p>
            <a:r>
              <a:rPr lang="en-GB" sz="1300"/>
              <a:t>Develop the Q&amp;A</a:t>
            </a:r>
          </a:p>
          <a:p>
            <a:endParaRPr lang="en-GB" sz="1300"/>
          </a:p>
          <a:p>
            <a:r>
              <a:rPr lang="en-GB" sz="1300"/>
              <a:t>Integrate the corporate slides from the HQ</a:t>
            </a:r>
          </a:p>
          <a:p>
            <a:endParaRPr lang="en-GB" sz="1300"/>
          </a:p>
          <a:p>
            <a:endParaRPr lang="en-GB"/>
          </a:p>
          <a:p>
            <a:endParaRPr lang="en-GB"/>
          </a:p>
          <a:p>
            <a:endParaRPr lang="en-GB"/>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8DB32660-C788-1E45-9D85-C7FA8322B67F}" type="slidenum">
              <a:rPr lang="fr-FR"/>
              <a:pPr/>
              <a:t>102</a:t>
            </a:fld>
            <a:endParaRPr lang="fr-FR"/>
          </a:p>
        </p:txBody>
      </p:sp>
      <p:sp>
        <p:nvSpPr>
          <p:cNvPr id="656386" name="Rectangle 7"/>
          <p:cNvSpPr txBox="1">
            <a:spLocks noGrp="1" noChangeArrowheads="1"/>
          </p:cNvSpPr>
          <p:nvPr/>
        </p:nvSpPr>
        <p:spPr bwMode="auto">
          <a:xfrm>
            <a:off x="3854450" y="9440863"/>
            <a:ext cx="2949575" cy="496887"/>
          </a:xfrm>
          <a:prstGeom prst="rect">
            <a:avLst/>
          </a:prstGeom>
          <a:noFill/>
          <a:ln w="9525">
            <a:noFill/>
            <a:miter lim="800000"/>
            <a:headEnd/>
            <a:tailEnd/>
          </a:ln>
        </p:spPr>
        <p:txBody>
          <a:bodyPr lIns="95939" tIns="47969" rIns="95939" bIns="47969" anchor="b">
            <a:prstTxWarp prst="textNoShape">
              <a:avLst/>
            </a:prstTxWarp>
          </a:bodyPr>
          <a:lstStyle/>
          <a:p>
            <a:pPr algn="r" defTabSz="958850"/>
            <a:fld id="{D520F22F-F80C-0346-862C-E5840A364B74}" type="slidenum">
              <a:rPr lang="fr-FR" sz="1300">
                <a:ea typeface="ＭＳ Ｐゴシック" charset="-128"/>
                <a:cs typeface="ＭＳ Ｐゴシック" charset="-128"/>
              </a:rPr>
              <a:pPr algn="r" defTabSz="958850"/>
              <a:t>102</a:t>
            </a:fld>
            <a:endParaRPr lang="fr-FR" sz="1300">
              <a:ea typeface="ＭＳ Ｐゴシック" charset="-128"/>
              <a:cs typeface="ＭＳ Ｐゴシック" charset="-128"/>
            </a:endParaRPr>
          </a:p>
        </p:txBody>
      </p:sp>
      <p:sp>
        <p:nvSpPr>
          <p:cNvPr id="656387" name="Rectangle 2"/>
          <p:cNvSpPr>
            <a:spLocks noRot="1" noChangeArrowheads="1" noTextEdit="1"/>
          </p:cNvSpPr>
          <p:nvPr>
            <p:ph type="sldImg"/>
          </p:nvPr>
        </p:nvSpPr>
        <p:spPr>
          <a:xfrm>
            <a:off x="920750" y="746125"/>
            <a:ext cx="4967288" cy="3725863"/>
          </a:xfrm>
          <a:ln/>
        </p:spPr>
      </p:sp>
      <p:sp>
        <p:nvSpPr>
          <p:cNvPr id="656388" name="Rectangle 3"/>
          <p:cNvSpPr>
            <a:spLocks noGrp="1" noChangeArrowheads="1"/>
          </p:cNvSpPr>
          <p:nvPr>
            <p:ph type="body" idx="1"/>
          </p:nvPr>
        </p:nvSpPr>
        <p:spPr/>
        <p:txBody>
          <a:bodyPr/>
          <a:lstStyle/>
          <a:p>
            <a:pPr>
              <a:spcBef>
                <a:spcPct val="0"/>
              </a:spcBef>
            </a:pPr>
            <a:r>
              <a:rPr lang="en-US" sz="1400" b="1">
                <a:solidFill>
                  <a:srgbClr val="FF0000"/>
                </a:solidFill>
              </a:rPr>
              <a:t>HOW TO STRUCTURE YOUR COMMUNICATION KIT?</a:t>
            </a:r>
          </a:p>
          <a:p>
            <a:pPr>
              <a:spcBef>
                <a:spcPct val="0"/>
              </a:spcBef>
            </a:pPr>
            <a:endParaRPr lang="en-US" sz="1400">
              <a:solidFill>
                <a:srgbClr val="FF0000"/>
              </a:solidFill>
            </a:endParaRPr>
          </a:p>
          <a:p>
            <a:pPr>
              <a:spcBef>
                <a:spcPct val="0"/>
              </a:spcBef>
            </a:pPr>
            <a:r>
              <a:rPr lang="en-US" sz="1400">
                <a:solidFill>
                  <a:srgbClr val="FF0000"/>
                </a:solidFill>
              </a:rPr>
              <a:t>Earlier Christophe showed you the structure of the Live Session which will inspire the structure of your communication kit. </a:t>
            </a:r>
          </a:p>
          <a:p>
            <a:pPr>
              <a:spcBef>
                <a:spcPct val="0"/>
              </a:spcBef>
            </a:pPr>
            <a:endParaRPr lang="en-US" sz="1400">
              <a:solidFill>
                <a:srgbClr val="FF0000"/>
              </a:solidFill>
            </a:endParaRPr>
          </a:p>
          <a:p>
            <a:pPr>
              <a:spcBef>
                <a:spcPct val="0"/>
              </a:spcBef>
            </a:pPr>
            <a:r>
              <a:rPr lang="en-US"/>
              <a:t>The Live Session lasts around 45 ‘. </a:t>
            </a:r>
          </a:p>
          <a:p>
            <a:pPr>
              <a:spcBef>
                <a:spcPct val="0"/>
              </a:spcBef>
            </a:pPr>
            <a:r>
              <a:rPr lang="en-US"/>
              <a:t>10’ are dedicated to the corporate and to your WWBU. That’s around 3-4 slides. We felt like putting it in first position but feel free to adapt the order according to your concerns. </a:t>
            </a:r>
          </a:p>
          <a:p>
            <a:pPr>
              <a:spcBef>
                <a:spcPct val="0"/>
              </a:spcBef>
            </a:pPr>
            <a:r>
              <a:rPr lang="en-US"/>
              <a:t>Then 20’, the main part, are dedicated to the CBU &amp; Factory. It’s the double, That’s to say around 8-10 slides</a:t>
            </a:r>
          </a:p>
          <a:p>
            <a:pPr>
              <a:spcBef>
                <a:spcPct val="0"/>
              </a:spcBef>
            </a:pPr>
            <a:r>
              <a:rPr lang="en-US"/>
              <a:t>Finally the Q&amp;A lasts 15’ time, to settle a real dialogue and let the team members ask questions. No slides for this part but a whole brief to give to TL in person during a “live brief” or with the kit, by e-mail. </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722ACC-B1BF-204F-B7DA-44F3AC257469}" type="slidenum">
              <a:rPr lang="fr-FR"/>
              <a:pPr/>
              <a:t>103</a:t>
            </a:fld>
            <a:endParaRPr lang="fr-FR"/>
          </a:p>
        </p:txBody>
      </p:sp>
      <p:sp>
        <p:nvSpPr>
          <p:cNvPr id="660482" name="Rectangle 2"/>
          <p:cNvSpPr>
            <a:spLocks noRot="1" noChangeArrowheads="1" noTextEdit="1"/>
          </p:cNvSpPr>
          <p:nvPr>
            <p:ph type="sldImg"/>
          </p:nvPr>
        </p:nvSpPr>
        <p:spPr>
          <a:xfrm>
            <a:off x="920750" y="746125"/>
            <a:ext cx="4967288" cy="3725863"/>
          </a:xfrm>
          <a:ln/>
        </p:spPr>
      </p:sp>
      <p:sp>
        <p:nvSpPr>
          <p:cNvPr id="660483" name="Rectangle 3"/>
          <p:cNvSpPr>
            <a:spLocks noGrp="1" noChangeArrowheads="1"/>
          </p:cNvSpPr>
          <p:nvPr>
            <p:ph type="body" idx="1"/>
          </p:nvPr>
        </p:nvSpPr>
        <p:spPr/>
        <p:txBody>
          <a:bodyPr/>
          <a:lstStyle/>
          <a:p>
            <a:pPr algn="ctr"/>
            <a:r>
              <a:rPr lang="en-GB"/>
              <a:t>It guarantees the endorsement of the CODI and their will to give you relevant information. </a:t>
            </a: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26A34F-F81C-0649-8174-66306DF47D0A}" type="slidenum">
              <a:rPr lang="fr-FR"/>
              <a:pPr/>
              <a:t>104</a:t>
            </a:fld>
            <a:endParaRPr lang="fr-FR"/>
          </a:p>
        </p:txBody>
      </p:sp>
      <p:sp>
        <p:nvSpPr>
          <p:cNvPr id="594946" name="Rectangle 2"/>
          <p:cNvSpPr>
            <a:spLocks noRot="1" noChangeArrowheads="1" noTextEdit="1"/>
          </p:cNvSpPr>
          <p:nvPr>
            <p:ph type="sldImg"/>
          </p:nvPr>
        </p:nvSpPr>
        <p:spPr>
          <a:xfrm>
            <a:off x="920750" y="746125"/>
            <a:ext cx="4967288" cy="3725863"/>
          </a:xfrm>
          <a:ln/>
        </p:spPr>
      </p:sp>
      <p:sp>
        <p:nvSpPr>
          <p:cNvPr id="594947" name="Rectangle 3"/>
          <p:cNvSpPr>
            <a:spLocks noGrp="1" noChangeArrowheads="1"/>
          </p:cNvSpPr>
          <p:nvPr>
            <p:ph type="body" idx="1"/>
          </p:nvPr>
        </p:nvSpPr>
        <p:spPr/>
        <p:txBody>
          <a:bodyPr/>
          <a:lstStyle/>
          <a:p>
            <a:pPr algn="ctr"/>
            <a:r>
              <a:rPr lang="en-GB"/>
              <a:t>Opportunity </a:t>
            </a:r>
          </a:p>
          <a:p>
            <a:pPr algn="ctr"/>
            <a:r>
              <a:rPr lang="en-GB"/>
              <a:t>for Team Leaders to react and</a:t>
            </a:r>
          </a:p>
          <a:p>
            <a:pPr algn="ctr"/>
            <a:r>
              <a:rPr lang="en-GB"/>
              <a:t>give feedback</a:t>
            </a:r>
          </a:p>
          <a:p>
            <a:endParaRPr lang="en-GB"/>
          </a:p>
          <a:p>
            <a:r>
              <a:rPr lang="en-GB"/>
              <a:t>When organising your Activation session for team leader, prepare in advance a version of what the communication is likely to look like. Present it to your team leaders, highlighting the main assets of this tool for them and ask them their feedback to adapt it to their needs. </a:t>
            </a:r>
          </a:p>
          <a:p>
            <a:endParaRPr lang="en-GB"/>
          </a:p>
          <a:p>
            <a:r>
              <a:rPr lang="en-GB"/>
              <a:t>Show them you’ll be there to support them in their task and that you care about their viewpoint to improve the communication flow, and thus their teams engagement. </a:t>
            </a: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5CE633-EE69-4E42-8DC3-B23727EC4830}" type="slidenum">
              <a:rPr lang="fr-FR"/>
              <a:pPr/>
              <a:t>105</a:t>
            </a:fld>
            <a:endParaRPr lang="fr-FR"/>
          </a:p>
        </p:txBody>
      </p:sp>
      <p:sp>
        <p:nvSpPr>
          <p:cNvPr id="596994" name="Rectangle 2"/>
          <p:cNvSpPr>
            <a:spLocks noRot="1" noChangeArrowheads="1" noTextEdit="1"/>
          </p:cNvSpPr>
          <p:nvPr>
            <p:ph type="sldImg"/>
          </p:nvPr>
        </p:nvSpPr>
        <p:spPr>
          <a:xfrm>
            <a:off x="920750" y="746125"/>
            <a:ext cx="4967288" cy="3725863"/>
          </a:xfrm>
          <a:ln/>
        </p:spPr>
      </p:sp>
      <p:sp>
        <p:nvSpPr>
          <p:cNvPr id="596995" name="Rectangle 3"/>
          <p:cNvSpPr>
            <a:spLocks noGrp="1" noChangeArrowheads="1"/>
          </p:cNvSpPr>
          <p:nvPr>
            <p:ph type="body" idx="1"/>
          </p:nvPr>
        </p:nvSpPr>
        <p:spPr/>
        <p:txBody>
          <a:bodyPr/>
          <a:lstStyle/>
          <a:p>
            <a:r>
              <a:rPr lang="en-GB"/>
              <a:t>Christophe Gillet</a:t>
            </a: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45A540-496D-8C41-A640-D1BDFD343012}" type="slidenum">
              <a:rPr lang="fr-FR"/>
              <a:pPr/>
              <a:t>107</a:t>
            </a:fld>
            <a:endParaRPr lang="fr-FR"/>
          </a:p>
        </p:txBody>
      </p:sp>
      <p:sp>
        <p:nvSpPr>
          <p:cNvPr id="704514" name="Rectangle 2"/>
          <p:cNvSpPr>
            <a:spLocks noRot="1" noChangeArrowheads="1" noTextEdit="1"/>
          </p:cNvSpPr>
          <p:nvPr>
            <p:ph type="sldImg"/>
          </p:nvPr>
        </p:nvSpPr>
        <p:spPr>
          <a:xfrm>
            <a:off x="920750" y="746125"/>
            <a:ext cx="4967288" cy="3725863"/>
          </a:xfrm>
          <a:ln/>
        </p:spPr>
      </p:sp>
      <p:sp>
        <p:nvSpPr>
          <p:cNvPr id="704515" name="Rectangle 3"/>
          <p:cNvSpPr>
            <a:spLocks noGrp="1" noChangeArrowheads="1"/>
          </p:cNvSpPr>
          <p:nvPr>
            <p:ph type="body" idx="1"/>
          </p:nvPr>
        </p:nvSpPr>
        <p:spPr/>
        <p:txBody>
          <a:bodyPr/>
          <a:lstStyle/>
          <a:p>
            <a:r>
              <a:rPr lang="en-GB"/>
              <a:t>SS</a:t>
            </a:r>
          </a:p>
          <a:p>
            <a:r>
              <a:rPr lang="en-GB" sz="1400"/>
              <a:t>We hope to have in the next months, a lot of new Danone Connections projects !</a:t>
            </a: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40DAC0-19FF-5D4F-9C7C-6C03793A9C0B}" type="slidenum">
              <a:rPr lang="fr-FR"/>
              <a:pPr/>
              <a:t>108</a:t>
            </a:fld>
            <a:endParaRPr lang="fr-FR"/>
          </a:p>
        </p:txBody>
      </p:sp>
      <p:sp>
        <p:nvSpPr>
          <p:cNvPr id="599042" name="Rectangle 2"/>
          <p:cNvSpPr>
            <a:spLocks noRot="1" noChangeArrowheads="1" noTextEdit="1"/>
          </p:cNvSpPr>
          <p:nvPr>
            <p:ph type="sldImg"/>
          </p:nvPr>
        </p:nvSpPr>
        <p:spPr>
          <a:xfrm>
            <a:off x="920750" y="746125"/>
            <a:ext cx="4967288" cy="3725863"/>
          </a:xfrm>
          <a:ln/>
        </p:spPr>
      </p:sp>
      <p:sp>
        <p:nvSpPr>
          <p:cNvPr id="599043" name="Rectangle 3"/>
          <p:cNvSpPr>
            <a:spLocks noGrp="1" noChangeArrowheads="1"/>
          </p:cNvSpPr>
          <p:nvPr>
            <p:ph type="body" idx="1"/>
          </p:nvPr>
        </p:nvSpPr>
        <p:spPr/>
        <p:txBody>
          <a:bodyPr/>
          <a:lstStyle/>
          <a:p>
            <a:r>
              <a:rPr lang="en-GB"/>
              <a:t>SS</a:t>
            </a:r>
          </a:p>
          <a:p>
            <a:endParaRPr lang="en-GB"/>
          </a:p>
          <a:p>
            <a:r>
              <a:rPr lang="en-GB" sz="1600"/>
              <a:t>Now we’ll give each one of you a box, containing the tools we have presented you during the last two days. </a:t>
            </a:r>
          </a:p>
          <a:p>
            <a:endParaRPr lang="en-GB" sz="1600"/>
          </a:p>
          <a:p>
            <a:r>
              <a:rPr lang="en-GB" sz="1600"/>
              <a:t>I’d like also to attract your attention on a leaflet, recently designed that you can use like a to-do list to organise your Activation Session. It gathers what to keep in mind in order to make of it a success. </a:t>
            </a:r>
          </a:p>
          <a:p>
            <a:endParaRPr lang="en-GB" sz="1600"/>
          </a:p>
          <a:p>
            <a:r>
              <a:rPr lang="en-GB" sz="1600"/>
              <a:t>You’ll also find what we call “the IC Book”. You will find IC Managers profiles, good practices, and contacts to help you in your daily work.</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5.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pic>
        <p:nvPicPr>
          <p:cNvPr id="7" name="Picture 6" descr="Angkor Wat Picture.jpg"/>
          <p:cNvPicPr>
            <a:picLocks noChangeAspect="1"/>
          </p:cNvPicPr>
          <p:nvPr userDrawn="1"/>
        </p:nvPicPr>
        <p:blipFill>
          <a:blip r:embed="rId2" cstate="print"/>
          <a:stretch>
            <a:fillRect/>
          </a:stretch>
        </p:blipFill>
        <p:spPr>
          <a:xfrm>
            <a:off x="0" y="349890"/>
            <a:ext cx="9144000" cy="6508110"/>
          </a:xfrm>
          <a:prstGeom prst="rect">
            <a:avLst/>
          </a:prstGeom>
        </p:spPr>
      </p:pic>
      <p:sp>
        <p:nvSpPr>
          <p:cNvPr id="2" name="Title 1"/>
          <p:cNvSpPr>
            <a:spLocks noGrp="1"/>
          </p:cNvSpPr>
          <p:nvPr>
            <p:ph type="ctrTitle"/>
          </p:nvPr>
        </p:nvSpPr>
        <p:spPr>
          <a:xfrm>
            <a:off x="2621601" y="972942"/>
            <a:ext cx="5981073" cy="3106190"/>
          </a:xfrm>
        </p:spPr>
        <p:txBody>
          <a:bodyPr>
            <a:normAutofit/>
          </a:bodyPr>
          <a:lstStyle>
            <a:lvl1pPr algn="r">
              <a:defRPr sz="3600" b="1">
                <a:solidFill>
                  <a:srgbClr val="003399"/>
                </a:solidFill>
                <a:latin typeface="+mj-lt"/>
              </a:defRPr>
            </a:lvl1pPr>
          </a:lstStyle>
          <a:p>
            <a:r>
              <a:rPr lang="en-US" dirty="0" smtClean="0"/>
              <a:t>Click to edit Master title style</a:t>
            </a:r>
            <a:endParaRPr lang="en-GB" dirty="0"/>
          </a:p>
        </p:txBody>
      </p:sp>
      <p:sp>
        <p:nvSpPr>
          <p:cNvPr id="3" name="Subtitle 2"/>
          <p:cNvSpPr>
            <a:spLocks noGrp="1"/>
          </p:cNvSpPr>
          <p:nvPr>
            <p:ph type="subTitle" idx="1"/>
          </p:nvPr>
        </p:nvSpPr>
        <p:spPr>
          <a:xfrm>
            <a:off x="4716474" y="4614339"/>
            <a:ext cx="3900798" cy="692823"/>
          </a:xfrm>
        </p:spPr>
        <p:txBody>
          <a:bodyPr>
            <a:normAutofit/>
          </a:bodyPr>
          <a:lstStyle>
            <a:lvl1pPr marL="0" indent="0" algn="r">
              <a:buNone/>
              <a:defRPr sz="2000" b="1">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
        <p:nvSpPr>
          <p:cNvPr id="8" name="Line 7"/>
          <p:cNvSpPr>
            <a:spLocks noChangeShapeType="1"/>
          </p:cNvSpPr>
          <p:nvPr userDrawn="1"/>
        </p:nvSpPr>
        <p:spPr bwMode="auto">
          <a:xfrm>
            <a:off x="1" y="6246243"/>
            <a:ext cx="9144000" cy="0"/>
          </a:xfrm>
          <a:prstGeom prst="line">
            <a:avLst/>
          </a:prstGeom>
          <a:noFill/>
          <a:ln w="38100">
            <a:solidFill>
              <a:srgbClr val="00559B"/>
            </a:solidFill>
            <a:round/>
            <a:headEnd/>
            <a:tailEnd/>
          </a:ln>
          <a:effectLst/>
        </p:spPr>
        <p:txBody>
          <a:bodyPr wrap="square">
            <a:spAutoFit/>
          </a:bodyPr>
          <a:lstStyle/>
          <a:p>
            <a:pPr algn="l">
              <a:lnSpc>
                <a:spcPct val="120000"/>
              </a:lnSpc>
              <a:buFont typeface="Arial" charset="0"/>
              <a:buChar char="►"/>
              <a:defRPr/>
            </a:pPr>
            <a:endParaRPr lang="en-US" b="0">
              <a:solidFill>
                <a:schemeClr val="hlink"/>
              </a:solidFill>
              <a:cs typeface="+mn-cs"/>
            </a:endParaRPr>
          </a:p>
        </p:txBody>
      </p:sp>
      <p:pic>
        <p:nvPicPr>
          <p:cNvPr id="11" name="Picture 10" descr="LOGO HR Colors.jpg"/>
          <p:cNvPicPr>
            <a:picLocks noChangeAspect="1"/>
          </p:cNvPicPr>
          <p:nvPr userDrawn="1"/>
        </p:nvPicPr>
        <p:blipFill>
          <a:blip r:embed="rId3" cstate="print">
            <a:clrChange>
              <a:clrFrom>
                <a:srgbClr val="FFFFFF"/>
              </a:clrFrom>
              <a:clrTo>
                <a:srgbClr val="FFFFFF">
                  <a:alpha val="0"/>
                </a:srgbClr>
              </a:clrTo>
            </a:clrChange>
          </a:blip>
          <a:stretch>
            <a:fillRect/>
          </a:stretch>
        </p:blipFill>
        <p:spPr>
          <a:xfrm>
            <a:off x="21733" y="3057405"/>
            <a:ext cx="4333556" cy="2755416"/>
          </a:xfrm>
          <a:prstGeom prst="rect">
            <a:avLst/>
          </a:prstGeom>
        </p:spPr>
      </p:pic>
      <p:sp>
        <p:nvSpPr>
          <p:cNvPr id="12" name="TextBox 11"/>
          <p:cNvSpPr txBox="1"/>
          <p:nvPr userDrawn="1"/>
        </p:nvSpPr>
        <p:spPr>
          <a:xfrm>
            <a:off x="3632919" y="6434711"/>
            <a:ext cx="5511081" cy="276999"/>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rgbClr val="0033CC"/>
                </a:solidFill>
              </a:rPr>
              <a:t>HR Conference – Asia Pacific, </a:t>
            </a:r>
            <a:r>
              <a:rPr lang="en-US" sz="1200" b="1" dirty="0" err="1" smtClean="0">
                <a:solidFill>
                  <a:srgbClr val="0033CC"/>
                </a:solidFill>
              </a:rPr>
              <a:t>Siem</a:t>
            </a:r>
            <a:r>
              <a:rPr lang="en-US" sz="1200" b="1" dirty="0" smtClean="0">
                <a:solidFill>
                  <a:srgbClr val="0033CC"/>
                </a:solidFill>
              </a:rPr>
              <a:t> Reap (Cambodia) from 14 to 16 December 2010</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7A8C79C-569F-411D-81D2-C7834219F724}" type="datetimeFigureOut">
              <a:rPr lang="en-GB" smtClean="0"/>
              <a:pPr/>
              <a:t>1/21/11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AAF38B5-B00E-47AC-B16F-503981546F51}"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7A8C79C-569F-411D-81D2-C7834219F724}" type="datetimeFigureOut">
              <a:rPr lang="en-GB" smtClean="0"/>
              <a:pPr/>
              <a:t>1/21/11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AAF38B5-B00E-47AC-B16F-503981546F51}" type="slidenum">
              <a:rPr lang="en-GB" smtClean="0"/>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smtClean="0"/>
            </a:lvl1pPr>
          </a:lstStyle>
          <a:p>
            <a:r>
              <a:rPr lang="fr-FR"/>
              <a:t>10</a:t>
            </a:r>
            <a:r>
              <a:rPr lang="fr-FR" baseline="30000"/>
              <a:t>th</a:t>
            </a:r>
            <a:r>
              <a:rPr lang="fr-FR"/>
              <a:t>-12</a:t>
            </a:r>
            <a:r>
              <a:rPr lang="fr-FR" baseline="30000"/>
              <a:t>th</a:t>
            </a:r>
            <a:r>
              <a:rPr lang="fr-FR"/>
              <a:t> February 2010</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le and Content">
    <p:spTree>
      <p:nvGrpSpPr>
        <p:cNvPr id="1" name=""/>
        <p:cNvGrpSpPr/>
        <p:nvPr/>
      </p:nvGrpSpPr>
      <p:grpSpPr>
        <a:xfrm>
          <a:off x="0" y="0"/>
          <a:ext cx="0" cy="0"/>
          <a:chOff x="0" y="0"/>
          <a:chExt cx="0" cy="0"/>
        </a:xfrm>
      </p:grpSpPr>
      <p:sp>
        <p:nvSpPr>
          <p:cNvPr id="11" name="Rectangle 10"/>
          <p:cNvSpPr/>
          <p:nvPr userDrawn="1"/>
        </p:nvSpPr>
        <p:spPr>
          <a:xfrm>
            <a:off x="0" y="0"/>
            <a:ext cx="9144000" cy="6858000"/>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LOGO HR Colors (compressed).jpg"/>
          <p:cNvPicPr>
            <a:picLocks noChangeAspect="1"/>
          </p:cNvPicPr>
          <p:nvPr userDrawn="1"/>
        </p:nvPicPr>
        <p:blipFill>
          <a:blip r:embed="rId2" cstate="print">
            <a:clrChange>
              <a:clrFrom>
                <a:srgbClr val="FFFFFF"/>
              </a:clrFrom>
              <a:clrTo>
                <a:srgbClr val="FFFFFF">
                  <a:alpha val="0"/>
                </a:srgbClr>
              </a:clrTo>
            </a:clrChange>
          </a:blip>
          <a:stretch>
            <a:fillRect/>
          </a:stretch>
        </p:blipFill>
        <p:spPr>
          <a:xfrm>
            <a:off x="0" y="144713"/>
            <a:ext cx="1748254" cy="1117177"/>
          </a:xfrm>
          <a:prstGeom prst="rect">
            <a:avLst/>
          </a:prstGeom>
        </p:spPr>
      </p:pic>
      <p:sp>
        <p:nvSpPr>
          <p:cNvPr id="10" name="TextBox 9"/>
          <p:cNvSpPr txBox="1"/>
          <p:nvPr userDrawn="1"/>
        </p:nvSpPr>
        <p:spPr>
          <a:xfrm>
            <a:off x="6955821" y="6390717"/>
            <a:ext cx="2022636" cy="276999"/>
          </a:xfrm>
          <a:prstGeom prst="rect">
            <a:avLst/>
          </a:prstGeom>
          <a:noFill/>
        </p:spPr>
        <p:txBody>
          <a:bodyPr wrap="square" rtlCol="0">
            <a:spAutoFit/>
          </a:bodyPr>
          <a:lstStyle/>
          <a:p>
            <a:pPr algn="r"/>
            <a:r>
              <a:rPr lang="en-GB" sz="1200" b="1" dirty="0" smtClean="0">
                <a:solidFill>
                  <a:srgbClr val="0033CC"/>
                </a:solidFill>
              </a:rPr>
              <a:t>Slide </a:t>
            </a:r>
            <a:fld id="{52F3BF26-749E-4BDC-8D7C-CC73F266213F}" type="slidenum">
              <a:rPr lang="en-GB" sz="1200" b="1" smtClean="0">
                <a:solidFill>
                  <a:srgbClr val="0033CC"/>
                </a:solidFill>
              </a:rPr>
              <a:pPr algn="r"/>
              <a:t>‹#›</a:t>
            </a:fld>
            <a:endParaRPr lang="en-GB" sz="1200" b="1" dirty="0">
              <a:solidFill>
                <a:srgbClr val="0033CC"/>
              </a:solidFill>
            </a:endParaRPr>
          </a:p>
        </p:txBody>
      </p:sp>
      <p:pic>
        <p:nvPicPr>
          <p:cNvPr id="7" name="Picture 4" descr="PINS-blanc-bleu"/>
          <p:cNvPicPr>
            <a:picLocks noChangeAspect="1" noChangeArrowheads="1"/>
          </p:cNvPicPr>
          <p:nvPr userDrawn="1"/>
        </p:nvPicPr>
        <p:blipFill>
          <a:blip r:embed="rId3" cstate="print"/>
          <a:srcRect/>
          <a:stretch>
            <a:fillRect/>
          </a:stretch>
        </p:blipFill>
        <p:spPr bwMode="auto">
          <a:xfrm>
            <a:off x="1071538" y="1588"/>
            <a:ext cx="6856413" cy="6856412"/>
          </a:xfrm>
          <a:prstGeom prst="rect">
            <a:avLst/>
          </a:prstGeom>
          <a:noFill/>
          <a:ln w="9525">
            <a:noFill/>
            <a:miter lim="800000"/>
            <a:headEnd/>
            <a:tailEnd/>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7A8C79C-569F-411D-81D2-C7834219F724}" type="datetimeFigureOut">
              <a:rPr lang="en-GB" smtClean="0"/>
              <a:pPr/>
              <a:t>1/21/11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AAF38B5-B00E-47AC-B16F-503981546F51}" type="slidenum">
              <a:rPr lang="en-GB" smtClean="0"/>
              <a:pPr/>
              <a:t>‹#›</a:t>
            </a:fld>
            <a:endParaRPr lang="en-GB"/>
          </a:p>
        </p:txBody>
      </p:sp>
      <p:sp>
        <p:nvSpPr>
          <p:cNvPr id="9" name="TextBox 9"/>
          <p:cNvSpPr txBox="1"/>
          <p:nvPr userDrawn="1"/>
        </p:nvSpPr>
        <p:spPr>
          <a:xfrm>
            <a:off x="6955821" y="6390717"/>
            <a:ext cx="2022636" cy="276999"/>
          </a:xfrm>
          <a:prstGeom prst="rect">
            <a:avLst/>
          </a:prstGeom>
          <a:noFill/>
        </p:spPr>
        <p:txBody>
          <a:bodyPr wrap="square" rtlCol="0">
            <a:spAutoFit/>
          </a:bodyPr>
          <a:lstStyle/>
          <a:p>
            <a:pPr algn="r"/>
            <a:r>
              <a:rPr lang="en-GB" sz="1200" b="1" dirty="0" smtClean="0">
                <a:solidFill>
                  <a:srgbClr val="0033CC"/>
                </a:solidFill>
              </a:rPr>
              <a:t>Slide </a:t>
            </a:r>
            <a:fld id="{52F3BF26-749E-4BDC-8D7C-CC73F266213F}" type="slidenum">
              <a:rPr lang="en-GB" sz="1200" b="1" smtClean="0">
                <a:solidFill>
                  <a:srgbClr val="0033CC"/>
                </a:solidFill>
              </a:rPr>
              <a:pPr algn="r"/>
              <a:t>‹#›</a:t>
            </a:fld>
            <a:endParaRPr lang="en-GB" sz="1200" b="1" dirty="0">
              <a:solidFill>
                <a:srgbClr val="0033CC"/>
              </a:solidFill>
            </a:endParaRPr>
          </a:p>
        </p:txBody>
      </p:sp>
      <p:sp>
        <p:nvSpPr>
          <p:cNvPr id="12" name="Rectangle 11"/>
          <p:cNvSpPr/>
          <p:nvPr userDrawn="1"/>
        </p:nvSpPr>
        <p:spPr>
          <a:xfrm>
            <a:off x="0" y="0"/>
            <a:ext cx="9144000" cy="6858000"/>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7" descr="LOGO HR Colors (compressed).jpg"/>
          <p:cNvPicPr>
            <a:picLocks noChangeAspect="1"/>
          </p:cNvPicPr>
          <p:nvPr userDrawn="1"/>
        </p:nvPicPr>
        <p:blipFill>
          <a:blip r:embed="rId2" cstate="print">
            <a:clrChange>
              <a:clrFrom>
                <a:srgbClr val="FFFFFF"/>
              </a:clrFrom>
              <a:clrTo>
                <a:srgbClr val="FFFFFF">
                  <a:alpha val="0"/>
                </a:srgbClr>
              </a:clrTo>
            </a:clrChange>
          </a:blip>
          <a:stretch>
            <a:fillRect/>
          </a:stretch>
        </p:blipFill>
        <p:spPr>
          <a:xfrm>
            <a:off x="0" y="144713"/>
            <a:ext cx="1748254" cy="1117177"/>
          </a:xfrm>
          <a:prstGeom prst="rect">
            <a:avLst/>
          </a:prstGeom>
        </p:spPr>
      </p:pic>
      <p:pic>
        <p:nvPicPr>
          <p:cNvPr id="14" name="Picture 15" descr="LogoMediumJpeg"/>
          <p:cNvPicPr>
            <a:picLocks noChangeAspect="1" noChangeArrowheads="1"/>
          </p:cNvPicPr>
          <p:nvPr userDrawn="1"/>
        </p:nvPicPr>
        <p:blipFill>
          <a:blip r:embed="rId3" cstate="print">
            <a:clrChange>
              <a:clrFrom>
                <a:srgbClr val="FFFFFF"/>
              </a:clrFrom>
              <a:clrTo>
                <a:srgbClr val="FFFFFF">
                  <a:alpha val="0"/>
                </a:srgbClr>
              </a:clrTo>
            </a:clrChange>
          </a:blip>
          <a:srcRect/>
          <a:stretch>
            <a:fillRect/>
          </a:stretch>
        </p:blipFill>
        <p:spPr bwMode="auto">
          <a:xfrm>
            <a:off x="7840663" y="5851525"/>
            <a:ext cx="1303337" cy="725488"/>
          </a:xfrm>
          <a:prstGeom prst="rect">
            <a:avLst/>
          </a:prstGeom>
          <a:noFill/>
          <a:ln w="9525">
            <a:noFill/>
            <a:miter lim="800000"/>
            <a:headEnd/>
            <a:tailEnd/>
          </a:ln>
        </p:spPr>
      </p:pic>
      <p:sp>
        <p:nvSpPr>
          <p:cNvPr id="15" name="Text Box 16"/>
          <p:cNvSpPr txBox="1">
            <a:spLocks noChangeArrowheads="1"/>
          </p:cNvSpPr>
          <p:nvPr userDrawn="1"/>
        </p:nvSpPr>
        <p:spPr bwMode="auto">
          <a:xfrm rot="16200000">
            <a:off x="7995153" y="4757658"/>
            <a:ext cx="1816523" cy="246221"/>
          </a:xfrm>
          <a:prstGeom prst="rect">
            <a:avLst/>
          </a:prstGeom>
          <a:noFill/>
          <a:ln w="12700">
            <a:noFill/>
            <a:miter lim="800000"/>
            <a:headEnd type="none" w="sm" len="sm"/>
            <a:tailEnd type="none" w="sm" len="sm"/>
          </a:ln>
          <a:effectLst/>
        </p:spPr>
        <p:txBody>
          <a:bodyPr wrap="none">
            <a:spAutoFit/>
          </a:bodyPr>
          <a:lstStyle/>
          <a:p>
            <a:r>
              <a:rPr lang="fr-FR" sz="1000" dirty="0">
                <a:solidFill>
                  <a:schemeClr val="tx1">
                    <a:lumMod val="50000"/>
                    <a:lumOff val="50000"/>
                  </a:schemeClr>
                </a:solidFill>
                <a:latin typeface="+mn-lt"/>
              </a:rPr>
              <a:t>© Gillet – Pentacle 2006 - 2010</a:t>
            </a:r>
          </a:p>
        </p:txBody>
      </p:sp>
      <p:sp>
        <p:nvSpPr>
          <p:cNvPr id="16" name="Rectangle 19"/>
          <p:cNvSpPr>
            <a:spLocks noChangeArrowheads="1"/>
          </p:cNvSpPr>
          <p:nvPr userDrawn="1"/>
        </p:nvSpPr>
        <p:spPr bwMode="auto">
          <a:xfrm>
            <a:off x="0" y="6583363"/>
            <a:ext cx="9144000" cy="274637"/>
          </a:xfrm>
          <a:prstGeom prst="rect">
            <a:avLst/>
          </a:prstGeom>
          <a:solidFill>
            <a:srgbClr val="5F5F5F"/>
          </a:solidFill>
          <a:ln w="9525">
            <a:noFill/>
            <a:miter lim="800000"/>
            <a:headEnd/>
            <a:tailEnd/>
          </a:ln>
          <a:effectLst/>
        </p:spPr>
        <p:txBody>
          <a:bodyPr lIns="92075" tIns="46038" rIns="92075" bIns="46038">
            <a:spAutoFit/>
          </a:bodyPr>
          <a:lstStyle/>
          <a:p>
            <a:pPr eaLnBrk="0" hangingPunct="0">
              <a:spcBef>
                <a:spcPct val="50000"/>
              </a:spcBef>
            </a:pPr>
            <a:r>
              <a:rPr lang="en-GB" sz="1200" b="1">
                <a:solidFill>
                  <a:schemeClr val="bg1"/>
                </a:solidFill>
                <a:latin typeface="Arial" pitchFamily="34" charset="0"/>
              </a:rPr>
              <a:t>P R O V O K I N G  –  I N S P I R I N G  –  </a:t>
            </a:r>
            <a:r>
              <a:rPr lang="en-GB" sz="1200" b="1">
                <a:solidFill>
                  <a:srgbClr val="33CC33"/>
                </a:solidFill>
                <a:latin typeface="Arial" pitchFamily="34" charset="0"/>
              </a:rPr>
              <a:t>E D U C A T I N G </a:t>
            </a:r>
            <a:r>
              <a:rPr lang="en-GB" sz="1200" b="1">
                <a:solidFill>
                  <a:schemeClr val="bg1"/>
                </a:solidFill>
                <a:latin typeface="Arial" pitchFamily="34" charset="0"/>
              </a:rPr>
              <a:t> –  E N A B L I N G  -  F A C I L I T A T I N G</a:t>
            </a: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37A8C79C-569F-411D-81D2-C7834219F724}" type="datetimeFigureOut">
              <a:rPr lang="en-GB" smtClean="0"/>
              <a:pPr/>
              <a:t>1/21/11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AAF38B5-B00E-47AC-B16F-503981546F51}"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37A8C79C-569F-411D-81D2-C7834219F724}" type="datetimeFigureOut">
              <a:rPr lang="en-GB" smtClean="0"/>
              <a:pPr/>
              <a:t>1/21/11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AAF38B5-B00E-47AC-B16F-503981546F51}"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37A8C79C-569F-411D-81D2-C7834219F724}" type="datetimeFigureOut">
              <a:rPr lang="en-GB" smtClean="0"/>
              <a:pPr/>
              <a:t>1/21/11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AAF38B5-B00E-47AC-B16F-503981546F51}"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A8C79C-569F-411D-81D2-C7834219F724}" type="datetimeFigureOut">
              <a:rPr lang="en-GB" smtClean="0"/>
              <a:pPr/>
              <a:t>1/21/11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AAF38B5-B00E-47AC-B16F-503981546F51}"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A8C79C-569F-411D-81D2-C7834219F724}" type="datetimeFigureOut">
              <a:rPr lang="en-GB" smtClean="0"/>
              <a:pPr/>
              <a:t>1/21/11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AAF38B5-B00E-47AC-B16F-503981546F51}"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A8C79C-569F-411D-81D2-C7834219F724}" type="datetimeFigureOut">
              <a:rPr lang="en-GB" smtClean="0"/>
              <a:pPr/>
              <a:t>1/21/11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AAF38B5-B00E-47AC-B16F-503981546F51}"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A8C79C-569F-411D-81D2-C7834219F724}" type="datetimeFigureOut">
              <a:rPr lang="en-GB" smtClean="0"/>
              <a:pPr/>
              <a:t>1/21/11</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marL="0" marR="0" indent="0" algn="r" defTabSz="914400" rtl="0" eaLnBrk="1" fontAlgn="auto" latinLnBrk="0" hangingPunct="1">
              <a:lnSpc>
                <a:spcPct val="100000"/>
              </a:lnSpc>
              <a:spcBef>
                <a:spcPts val="0"/>
              </a:spcBef>
              <a:spcAft>
                <a:spcPts val="0"/>
              </a:spcAft>
              <a:buClrTx/>
              <a:buSzTx/>
              <a:buFontTx/>
              <a:buNone/>
              <a:tabLst/>
              <a:defRPr sz="1200" b="1">
                <a:solidFill>
                  <a:srgbClr val="0033CC"/>
                </a:solidFill>
              </a:defRPr>
            </a:lvl1pPr>
          </a:lstStyle>
          <a:p>
            <a:r>
              <a:rPr lang="en-GB" dirty="0" smtClean="0"/>
              <a:t>Slide </a:t>
            </a:r>
            <a:fld id="{00A795B8-BC87-4DF2-B3F8-832579A06B6E}" type="slidenum">
              <a:rPr lang="en-GB" smtClean="0"/>
              <a:pPr/>
              <a:t>‹#›</a:t>
            </a:fld>
            <a:endParaRPr lang="en-GB" dirty="0" smtClean="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hyperlink" Target="..%5CVideos%5CFILM%201-Do%20you%20really%20know%20the%20world-ENG.avi" TargetMode="External"/><Relationship Id="rId5"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00.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10.png"/><Relationship Id="rId5" Type="http://schemas.openxmlformats.org/officeDocument/2006/relationships/image" Target="../media/image108.png"/><Relationship Id="rId6" Type="http://schemas.openxmlformats.org/officeDocument/2006/relationships/image" Target="../media/image57.png"/><Relationship Id="rId7" Type="http://schemas.openxmlformats.org/officeDocument/2006/relationships/image" Target="../media/image111.png"/><Relationship Id="rId8" Type="http://schemas.openxmlformats.org/officeDocument/2006/relationships/image" Target="../media/image59.png"/><Relationship Id="rId9" Type="http://schemas.openxmlformats.org/officeDocument/2006/relationships/image" Target="../media/image112.png"/><Relationship Id="rId1" Type="http://schemas.openxmlformats.org/officeDocument/2006/relationships/slideLayout" Target="../slideLayouts/slideLayout12.xml"/><Relationship Id="rId2" Type="http://schemas.openxmlformats.org/officeDocument/2006/relationships/notesSlide" Target="../notesSlides/notesSlide92.xml"/></Relationships>
</file>

<file path=ppt/slides/_rels/slide10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08.png"/><Relationship Id="rId1" Type="http://schemas.openxmlformats.org/officeDocument/2006/relationships/slideLayout" Target="../slideLayouts/slideLayout12.xml"/><Relationship Id="rId2" Type="http://schemas.openxmlformats.org/officeDocument/2006/relationships/notesSlide" Target="../notesSlides/notesSlide93.xml"/></Relationships>
</file>

<file path=ppt/slides/_rels/slide10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35.png"/><Relationship Id="rId5" Type="http://schemas.openxmlformats.org/officeDocument/2006/relationships/image" Target="../media/image74.png"/><Relationship Id="rId6" Type="http://schemas.openxmlformats.org/officeDocument/2006/relationships/image" Target="../media/image113.png"/><Relationship Id="rId1" Type="http://schemas.openxmlformats.org/officeDocument/2006/relationships/slideLayout" Target="../slideLayouts/slideLayout7.xml"/><Relationship Id="rId2" Type="http://schemas.openxmlformats.org/officeDocument/2006/relationships/notesSlide" Target="../notesSlides/notesSlide94.xml"/></Relationships>
</file>

<file path=ppt/slides/_rels/slide10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14.png"/><Relationship Id="rId5" Type="http://schemas.openxmlformats.org/officeDocument/2006/relationships/image" Target="../media/image108.png"/><Relationship Id="rId1" Type="http://schemas.openxmlformats.org/officeDocument/2006/relationships/slideLayout" Target="../slideLayouts/slideLayout12.xml"/><Relationship Id="rId2" Type="http://schemas.openxmlformats.org/officeDocument/2006/relationships/notesSlide" Target="../notesSlides/notesSlide95.xml"/></Relationships>
</file>

<file path=ppt/slides/_rels/slide10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14.png"/><Relationship Id="rId5" Type="http://schemas.openxmlformats.org/officeDocument/2006/relationships/image" Target="../media/image108.png"/><Relationship Id="rId6" Type="http://schemas.openxmlformats.org/officeDocument/2006/relationships/image" Target="../media/image115.jpeg"/><Relationship Id="rId7" Type="http://schemas.openxmlformats.org/officeDocument/2006/relationships/image" Target="../media/image109.png"/><Relationship Id="rId1" Type="http://schemas.openxmlformats.org/officeDocument/2006/relationships/slideLayout" Target="../slideLayouts/slideLayout12.xml"/><Relationship Id="rId2" Type="http://schemas.openxmlformats.org/officeDocument/2006/relationships/notesSlide" Target="../notesSlides/notesSlide96.xml"/></Relationships>
</file>

<file path=ppt/slides/_rels/slide10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08.png"/><Relationship Id="rId1" Type="http://schemas.openxmlformats.org/officeDocument/2006/relationships/slideLayout" Target="../slideLayouts/slideLayout12.xml"/><Relationship Id="rId2" Type="http://schemas.openxmlformats.org/officeDocument/2006/relationships/notesSlide" Target="../notesSlides/notesSlide9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0.png"/><Relationship Id="rId1" Type="http://schemas.openxmlformats.org/officeDocument/2006/relationships/slideLayout" Target="../slideLayouts/slideLayout12.xml"/><Relationship Id="rId2" Type="http://schemas.openxmlformats.org/officeDocument/2006/relationships/notesSlide" Target="../notesSlides/notesSlide98.xml"/></Relationships>
</file>

<file path=ppt/slides/_rels/slide108.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16.jpeg"/><Relationship Id="rId5" Type="http://schemas.openxmlformats.org/officeDocument/2006/relationships/image" Target="../media/image108.png"/><Relationship Id="rId1" Type="http://schemas.openxmlformats.org/officeDocument/2006/relationships/slideLayout" Target="../slideLayouts/slideLayout12.xml"/><Relationship Id="rId2" Type="http://schemas.openxmlformats.org/officeDocument/2006/relationships/notesSlide" Target="../notesSlides/notesSlide99.xml"/></Relationships>
</file>

<file path=ppt/slides/_rels/slide109.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10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16.png"/><Relationship Id="rId1" Type="http://schemas.openxmlformats.org/officeDocument/2006/relationships/video" Target="file://localhost/Users/christophegillet/Movies/Danone%20FILM%201-Legal.mp4" TargetMode="External"/><Relationship Id="rId2"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1.xml"/><Relationship Id="rId3" Type="http://schemas.openxmlformats.org/officeDocument/2006/relationships/image" Target="../media/image34.wmf"/></Relationships>
</file>

<file path=ppt/slides/_rels/slide11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0.png"/><Relationship Id="rId1" Type="http://schemas.openxmlformats.org/officeDocument/2006/relationships/slideLayout" Target="../slideLayouts/slideLayout12.xml"/><Relationship Id="rId2" Type="http://schemas.openxmlformats.org/officeDocument/2006/relationships/notesSlide" Target="../notesSlides/notesSlide102.xml"/></Relationships>
</file>

<file path=ppt/slides/_rels/slide11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0.png"/><Relationship Id="rId1" Type="http://schemas.openxmlformats.org/officeDocument/2006/relationships/slideLayout" Target="../slideLayouts/slideLayout12.xml"/><Relationship Id="rId2" Type="http://schemas.openxmlformats.org/officeDocument/2006/relationships/notesSlide" Target="../notesSlides/notesSlide103.xml"/></Relationships>
</file>

<file path=ppt/slides/_rels/slide11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104.xml"/></Relationships>
</file>

<file path=ppt/slides/_rels/slide11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6.png"/><Relationship Id="rId5" Type="http://schemas.openxmlformats.org/officeDocument/2006/relationships/image" Target="../media/image117.jpeg"/><Relationship Id="rId1" Type="http://schemas.openxmlformats.org/officeDocument/2006/relationships/slideLayout" Target="../slideLayouts/slideLayout7.xml"/><Relationship Id="rId2" Type="http://schemas.openxmlformats.org/officeDocument/2006/relationships/notesSlide" Target="../notesSlides/notesSlide10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6.xml"/><Relationship Id="rId3" Type="http://schemas.openxmlformats.org/officeDocument/2006/relationships/image" Target="../media/image118.jpeg"/></Relationships>
</file>

<file path=ppt/slides/_rels/slide117.xml.rels><?xml version="1.0" encoding="UTF-8" standalone="yes"?>
<Relationships xmlns="http://schemas.openxmlformats.org/package/2006/relationships"><Relationship Id="rId3" Type="http://schemas.openxmlformats.org/officeDocument/2006/relationships/image" Target="../media/image119.png"/><Relationship Id="rId4" Type="http://schemas.openxmlformats.org/officeDocument/2006/relationships/image" Target="../media/image108.png"/><Relationship Id="rId5" Type="http://schemas.openxmlformats.org/officeDocument/2006/relationships/image" Target="../media/image10.png"/><Relationship Id="rId6" Type="http://schemas.openxmlformats.org/officeDocument/2006/relationships/image" Target="../media/image120.png"/><Relationship Id="rId7" Type="http://schemas.openxmlformats.org/officeDocument/2006/relationships/image" Target="../media/image121.png"/><Relationship Id="rId1" Type="http://schemas.openxmlformats.org/officeDocument/2006/relationships/slideLayout" Target="../slideLayouts/slideLayout12.xml"/><Relationship Id="rId2" Type="http://schemas.openxmlformats.org/officeDocument/2006/relationships/notesSlide" Target="../notesSlides/notesSlide107.xml"/></Relationships>
</file>

<file path=ppt/slides/_rels/slide118.xml.rels><?xml version="1.0" encoding="UTF-8" standalone="yes"?>
<Relationships xmlns="http://schemas.openxmlformats.org/package/2006/relationships"><Relationship Id="rId3" Type="http://schemas.openxmlformats.org/officeDocument/2006/relationships/image" Target="../media/image119.png"/><Relationship Id="rId4" Type="http://schemas.openxmlformats.org/officeDocument/2006/relationships/image" Target="../media/image121.png"/><Relationship Id="rId5" Type="http://schemas.openxmlformats.org/officeDocument/2006/relationships/image" Target="../media/image108.png"/><Relationship Id="rId6" Type="http://schemas.openxmlformats.org/officeDocument/2006/relationships/image" Target="../media/image10.png"/><Relationship Id="rId7" Type="http://schemas.openxmlformats.org/officeDocument/2006/relationships/image" Target="../media/image120.png"/><Relationship Id="rId1" Type="http://schemas.openxmlformats.org/officeDocument/2006/relationships/slideLayout" Target="../slideLayouts/slideLayout12.xml"/><Relationship Id="rId2" Type="http://schemas.openxmlformats.org/officeDocument/2006/relationships/notesSlide" Target="../notesSlides/notesSlide108.xml"/></Relationships>
</file>

<file path=ppt/slides/_rels/slide119.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19.png"/><Relationship Id="rId5" Type="http://schemas.openxmlformats.org/officeDocument/2006/relationships/image" Target="../media/image117.jpeg"/><Relationship Id="rId1" Type="http://schemas.openxmlformats.org/officeDocument/2006/relationships/slideLayout" Target="../slideLayouts/slideLayout7.xml"/><Relationship Id="rId2" Type="http://schemas.openxmlformats.org/officeDocument/2006/relationships/notesSlide" Target="../notesSlides/notesSlide109.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0.xml.rels><?xml version="1.0" encoding="UTF-8" standalone="yes"?>
<Relationships xmlns="http://schemas.openxmlformats.org/package/2006/relationships"><Relationship Id="rId3" Type="http://schemas.openxmlformats.org/officeDocument/2006/relationships/image" Target="../media/image119.png"/><Relationship Id="rId4" Type="http://schemas.openxmlformats.org/officeDocument/2006/relationships/image" Target="../media/image108.png"/><Relationship Id="rId5" Type="http://schemas.openxmlformats.org/officeDocument/2006/relationships/image" Target="../media/image10.png"/><Relationship Id="rId6" Type="http://schemas.openxmlformats.org/officeDocument/2006/relationships/image" Target="../media/image120.png"/><Relationship Id="rId7" Type="http://schemas.openxmlformats.org/officeDocument/2006/relationships/image" Target="../media/image121.png"/><Relationship Id="rId8" Type="http://schemas.openxmlformats.org/officeDocument/2006/relationships/image" Target="../media/image117.jpeg"/><Relationship Id="rId1" Type="http://schemas.openxmlformats.org/officeDocument/2006/relationships/slideLayout" Target="../slideLayouts/slideLayout12.xml"/><Relationship Id="rId2" Type="http://schemas.openxmlformats.org/officeDocument/2006/relationships/notesSlide" Target="../notesSlides/notesSlide110.xml"/></Relationships>
</file>

<file path=ppt/slides/_rels/slide12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21.png"/><Relationship Id="rId5" Type="http://schemas.openxmlformats.org/officeDocument/2006/relationships/image" Target="../media/image117.jpeg"/><Relationship Id="rId1" Type="http://schemas.openxmlformats.org/officeDocument/2006/relationships/slideLayout" Target="../slideLayouts/slideLayout7.xml"/><Relationship Id="rId2" Type="http://schemas.openxmlformats.org/officeDocument/2006/relationships/notesSlide" Target="../notesSlides/notesSlide11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2.xml"/><Relationship Id="rId3" Type="http://schemas.openxmlformats.org/officeDocument/2006/relationships/image" Target="../media/image122.jpeg"/></Relationships>
</file>

<file path=ppt/slides/_rels/slide123.xml.rels><?xml version="1.0" encoding="UTF-8" standalone="yes"?>
<Relationships xmlns="http://schemas.openxmlformats.org/package/2006/relationships"><Relationship Id="rId3" Type="http://schemas.openxmlformats.org/officeDocument/2006/relationships/image" Target="../media/image119.png"/><Relationship Id="rId4" Type="http://schemas.openxmlformats.org/officeDocument/2006/relationships/image" Target="../media/image121.png"/><Relationship Id="rId5" Type="http://schemas.openxmlformats.org/officeDocument/2006/relationships/image" Target="../media/image10.png"/><Relationship Id="rId6" Type="http://schemas.openxmlformats.org/officeDocument/2006/relationships/image" Target="../media/image120.png"/><Relationship Id="rId7" Type="http://schemas.openxmlformats.org/officeDocument/2006/relationships/image" Target="../media/image108.png"/><Relationship Id="rId1" Type="http://schemas.openxmlformats.org/officeDocument/2006/relationships/slideLayout" Target="../slideLayouts/slideLayout12.xml"/><Relationship Id="rId2" Type="http://schemas.openxmlformats.org/officeDocument/2006/relationships/notesSlide" Target="../notesSlides/notesSlide113.xml"/></Relationships>
</file>

<file path=ppt/slides/_rels/slide12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08.png"/><Relationship Id="rId1" Type="http://schemas.openxmlformats.org/officeDocument/2006/relationships/slideLayout" Target="../slideLayouts/slideLayout7.xml"/><Relationship Id="rId2" Type="http://schemas.openxmlformats.org/officeDocument/2006/relationships/notesSlide" Target="../notesSlides/notesSlide114.xml"/></Relationships>
</file>

<file path=ppt/slides/_rels/slide125.xml.rels><?xml version="1.0" encoding="UTF-8" standalone="yes"?>
<Relationships xmlns="http://schemas.openxmlformats.org/package/2006/relationships"><Relationship Id="rId3" Type="http://schemas.openxmlformats.org/officeDocument/2006/relationships/image" Target="../media/image123.png"/><Relationship Id="rId4" Type="http://schemas.openxmlformats.org/officeDocument/2006/relationships/hyperlink" Target="http://thehub.danweb.danet/wp-login.php?redirect_to=/" TargetMode="External"/><Relationship Id="rId5" Type="http://schemas.openxmlformats.org/officeDocument/2006/relationships/image" Target="../media/image124.jpeg"/><Relationship Id="rId6" Type="http://schemas.openxmlformats.org/officeDocument/2006/relationships/image" Target="../media/image4.png"/><Relationship Id="rId1" Type="http://schemas.openxmlformats.org/officeDocument/2006/relationships/slideLayout" Target="../slideLayouts/slideLayout12.xml"/><Relationship Id="rId2" Type="http://schemas.openxmlformats.org/officeDocument/2006/relationships/notesSlide" Target="../notesSlides/notesSlide115.xml"/></Relationships>
</file>

<file path=ppt/slides/_rels/slide126.xml.rels><?xml version="1.0" encoding="UTF-8" standalone="yes"?>
<Relationships xmlns="http://schemas.openxmlformats.org/package/2006/relationships"><Relationship Id="rId3" Type="http://schemas.openxmlformats.org/officeDocument/2006/relationships/image" Target="../media/image125.png"/><Relationship Id="rId4" Type="http://schemas.openxmlformats.org/officeDocument/2006/relationships/image" Target="../media/image126.png"/><Relationship Id="rId1" Type="http://schemas.openxmlformats.org/officeDocument/2006/relationships/slideLayout" Target="../slideLayouts/slideLayout12.xml"/><Relationship Id="rId2" Type="http://schemas.openxmlformats.org/officeDocument/2006/relationships/notesSlide" Target="../notesSlides/notesSlide116.xml"/></Relationships>
</file>

<file path=ppt/slides/_rels/slide127.xml.rels><?xml version="1.0" encoding="UTF-8" standalone="yes"?>
<Relationships xmlns="http://schemas.openxmlformats.org/package/2006/relationships"><Relationship Id="rId3" Type="http://schemas.openxmlformats.org/officeDocument/2006/relationships/image" Target="../media/image119.png"/><Relationship Id="rId4" Type="http://schemas.openxmlformats.org/officeDocument/2006/relationships/image" Target="../media/image121.png"/><Relationship Id="rId5" Type="http://schemas.openxmlformats.org/officeDocument/2006/relationships/image" Target="../media/image108.png"/><Relationship Id="rId6" Type="http://schemas.openxmlformats.org/officeDocument/2006/relationships/image" Target="../media/image120.png"/><Relationship Id="rId7" Type="http://schemas.openxmlformats.org/officeDocument/2006/relationships/image" Target="../media/image10.png"/><Relationship Id="rId1" Type="http://schemas.openxmlformats.org/officeDocument/2006/relationships/slideLayout" Target="../slideLayouts/slideLayout12.xml"/><Relationship Id="rId2" Type="http://schemas.openxmlformats.org/officeDocument/2006/relationships/notesSlide" Target="../notesSlides/notesSlide117.xml"/></Relationships>
</file>

<file path=ppt/slides/_rels/slide128.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notesSlide" Target="../notesSlides/notesSlide118.xml"/></Relationships>
</file>

<file path=ppt/slides/_rels/slide129.xml.rels><?xml version="1.0" encoding="UTF-8" standalone="yes"?>
<Relationships xmlns="http://schemas.openxmlformats.org/package/2006/relationships"><Relationship Id="rId3" Type="http://schemas.openxmlformats.org/officeDocument/2006/relationships/image" Target="../media/image119.png"/><Relationship Id="rId4" Type="http://schemas.openxmlformats.org/officeDocument/2006/relationships/image" Target="../media/image121.png"/><Relationship Id="rId5" Type="http://schemas.openxmlformats.org/officeDocument/2006/relationships/image" Target="../media/image108.png"/><Relationship Id="rId6" Type="http://schemas.openxmlformats.org/officeDocument/2006/relationships/image" Target="../media/image10.png"/><Relationship Id="rId7" Type="http://schemas.openxmlformats.org/officeDocument/2006/relationships/image" Target="../media/image120.png"/><Relationship Id="rId1" Type="http://schemas.openxmlformats.org/officeDocument/2006/relationships/slideLayout" Target="../slideLayouts/slideLayout12.xml"/><Relationship Id="rId2" Type="http://schemas.openxmlformats.org/officeDocument/2006/relationships/notesSlide" Target="../notesSlides/notesSlide1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6.png"/></Relationships>
</file>

<file path=ppt/slides/_rels/slide130.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20.png"/><Relationship Id="rId1" Type="http://schemas.openxmlformats.org/officeDocument/2006/relationships/slideLayout" Target="../slideLayouts/slideLayout7.xml"/><Relationship Id="rId2" Type="http://schemas.openxmlformats.org/officeDocument/2006/relationships/notesSlide" Target="../notesSlides/notesSlide120.xml"/></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121.xml"/><Relationship Id="rId4" Type="http://schemas.openxmlformats.org/officeDocument/2006/relationships/image" Target="../media/image128.png"/><Relationship Id="rId5" Type="http://schemas.openxmlformats.org/officeDocument/2006/relationships/image" Target="../media/image129.png"/><Relationship Id="rId6" Type="http://schemas.openxmlformats.org/officeDocument/2006/relationships/image" Target="../media/image130.png"/><Relationship Id="rId7" Type="http://schemas.openxmlformats.org/officeDocument/2006/relationships/hyperlink" Target="..%5CAffiche%20IC%5Caffiche%20IC%20+%20liens%202901.pdf" TargetMode="External"/><Relationship Id="rId8" Type="http://schemas.openxmlformats.org/officeDocument/2006/relationships/oleObject" Target="../embeddings/oleObject2.bin"/><Relationship Id="rId9" Type="http://schemas.openxmlformats.org/officeDocument/2006/relationships/image" Target="../media/image131.png"/><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122.xml"/></Relationships>
</file>

<file path=ppt/slides/_rels/slide13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123.xml"/></Relationships>
</file>

<file path=ppt/slides/_rels/slide13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124.xml"/></Relationships>
</file>

<file path=ppt/slides/_rels/slide13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6.png"/><Relationship Id="rId1" Type="http://schemas.openxmlformats.org/officeDocument/2006/relationships/slideLayout" Target="../slideLayouts/slideLayout12.xml"/><Relationship Id="rId2" Type="http://schemas.openxmlformats.org/officeDocument/2006/relationships/notesSlide" Target="../notesSlides/notesSlide125.xml"/></Relationships>
</file>

<file path=ppt/slides/_rels/slide136.xml.rels><?xml version="1.0" encoding="UTF-8" standalone="yes"?>
<Relationships xmlns="http://schemas.openxmlformats.org/package/2006/relationships"><Relationship Id="rId3" Type="http://schemas.openxmlformats.org/officeDocument/2006/relationships/image" Target="../media/image76.wmf"/><Relationship Id="rId4" Type="http://schemas.openxmlformats.org/officeDocument/2006/relationships/image" Target="../media/image117.jpeg"/><Relationship Id="rId1" Type="http://schemas.openxmlformats.org/officeDocument/2006/relationships/slideLayout" Target="../slideLayouts/slideLayout7.xml"/><Relationship Id="rId2" Type="http://schemas.openxmlformats.org/officeDocument/2006/relationships/notesSlide" Target="../notesSlides/notesSlide126.xml"/></Relationships>
</file>

<file path=ppt/slides/_rels/slide137.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notesSlide" Target="../notesSlides/notesSlide127.xml"/></Relationships>
</file>

<file path=ppt/slides/_rels/slide138.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132.jpeg"/><Relationship Id="rId5" Type="http://schemas.openxmlformats.org/officeDocument/2006/relationships/image" Target="../media/image133.jpeg"/><Relationship Id="rId6" Type="http://schemas.openxmlformats.org/officeDocument/2006/relationships/image" Target="../media/image134.jpeg"/><Relationship Id="rId1" Type="http://schemas.openxmlformats.org/officeDocument/2006/relationships/slideLayout" Target="../slideLayouts/slideLayout2.xml"/><Relationship Id="rId2" Type="http://schemas.openxmlformats.org/officeDocument/2006/relationships/notesSlide" Target="../notesSlides/notesSlide128.xml"/></Relationships>
</file>

<file path=ppt/slides/_rels/slide139.xml.rels><?xml version="1.0" encoding="UTF-8" standalone="yes"?>
<Relationships xmlns="http://schemas.openxmlformats.org/package/2006/relationships"><Relationship Id="rId3" Type="http://schemas.openxmlformats.org/officeDocument/2006/relationships/image" Target="../media/image135.png"/><Relationship Id="rId4" Type="http://schemas.openxmlformats.org/officeDocument/2006/relationships/image" Target="../media/image7.jpeg"/><Relationship Id="rId5"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notesSlide" Target="../notesSlides/notesSlide12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jpeg"/><Relationship Id="rId5" Type="http://schemas.openxmlformats.org/officeDocument/2006/relationships/image" Target="../media/image19.jpeg"/><Relationship Id="rId6" Type="http://schemas.openxmlformats.org/officeDocument/2006/relationships/image" Target="../media/image20.jpeg"/><Relationship Id="rId7"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22.jpeg"/><Relationship Id="rId5" Type="http://schemas.openxmlformats.org/officeDocument/2006/relationships/image" Target="../media/image23.jpeg"/><Relationship Id="rId6" Type="http://schemas.openxmlformats.org/officeDocument/2006/relationships/image" Target="../media/image24.jpeg"/><Relationship Id="rId7" Type="http://schemas.openxmlformats.org/officeDocument/2006/relationships/image" Target="../media/image25.jpe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oleObject" Target="../embeddings/oleObject1.bin"/><Relationship Id="rId5" Type="http://schemas.openxmlformats.org/officeDocument/2006/relationships/image" Target="../media/image27.jpeg"/><Relationship Id="rId6" Type="http://schemas.openxmlformats.org/officeDocument/2006/relationships/image" Target="../media/image17.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6.png"/><Relationship Id="rId5" Type="http://schemas.openxmlformats.org/officeDocument/2006/relationships/hyperlink" Target="..%5CVideos%5CITV%20F.Riboud.wmv" TargetMode="External"/><Relationship Id="rId6"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5" Type="http://schemas.openxmlformats.org/officeDocument/2006/relationships/image" Target="../media/image6.png"/><Relationship Id="rId6" Type="http://schemas.openxmlformats.org/officeDocument/2006/relationships/hyperlink" Target="..%5CVideos%5CDanone%20A%20unique%20Company%20-%20Extrait.wmv" TargetMode="External"/><Relationship Id="rId7"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1.wmf"/></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9.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hyperlink" Target="..%5CVideos%5CFILM%202-%20The%20way%20you%20communicate-%20ENG.mp4" TargetMode="External"/><Relationship Id="rId4" Type="http://schemas.openxmlformats.org/officeDocument/2006/relationships/image" Target="../media/image15.png"/><Relationship Id="rId5"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7.xml"/><Relationship Id="rId4" Type="http://schemas.openxmlformats.org/officeDocument/2006/relationships/image" Target="../media/image33.png"/><Relationship Id="rId1" Type="http://schemas.openxmlformats.org/officeDocument/2006/relationships/video" Target="file://localhost/Users/christophegillet/Movies/Danone%20FILM%202-Legal.mp4" TargetMode="External"/><Relationship Id="rId2"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34.wmf"/><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6.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5.xml.rels><?xml version="1.0" encoding="UTF-8" standalone="yes"?>
<Relationships xmlns="http://schemas.openxmlformats.org/package/2006/relationships"><Relationship Id="rId11" Type="http://schemas.openxmlformats.org/officeDocument/2006/relationships/image" Target="../media/image46.png"/><Relationship Id="rId12" Type="http://schemas.openxmlformats.org/officeDocument/2006/relationships/image" Target="../media/image34.wmf"/><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5.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image" Target="../media/image42.png"/><Relationship Id="rId8" Type="http://schemas.openxmlformats.org/officeDocument/2006/relationships/image" Target="../media/image43.jpeg"/><Relationship Id="rId9" Type="http://schemas.openxmlformats.org/officeDocument/2006/relationships/image" Target="../media/image44.jpeg"/><Relationship Id="rId10"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47.jpeg"/><Relationship Id="rId5" Type="http://schemas.openxmlformats.org/officeDocument/2006/relationships/image" Target="../media/image48.jpe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35.pn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49.jpe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50.wmf"/></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jpeg"/><Relationship Id="rId5"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hyperlink" Target="http://images.google.fr/imgres?imgurl=http://aics.education.wisc.edu/LessonPlans/FirstAmericansGreatLakesRegion/powerpoint_logo.gif&amp;imgrefurl=http://aics.education.wisc.edu/LessonPlans/FirstAmericansGreatLakesRegion/FAOGLR%20Lesson%205.html&amp;usg=__Pj5Fmy9a8knDxt2dt4yKen-Sino=&amp;h=303&amp;w=306&amp;sz=4&amp;hl=fr&amp;start=2&amp;um=1&amp;itbs=1&amp;tbnid=LsXDO2muWSzcfM:&amp;tbnh=116&amp;tbnw=117&amp;prev=/images?q=POWERPOINT&amp;hl=fr&amp;sa=N&amp;um=1" TargetMode="External"/><Relationship Id="rId5" Type="http://schemas.openxmlformats.org/officeDocument/2006/relationships/image" Target="../media/image52.jpeg"/><Relationship Id="rId6" Type="http://schemas.openxmlformats.org/officeDocument/2006/relationships/image" Target="../media/image53.png"/><Relationship Id="rId7"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55.png"/><Relationship Id="rId5"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57.png"/><Relationship Id="rId5" Type="http://schemas.openxmlformats.org/officeDocument/2006/relationships/image" Target="../media/image58.png"/><Relationship Id="rId6" Type="http://schemas.openxmlformats.org/officeDocument/2006/relationships/image" Target="../media/image59.png"/><Relationship Id="rId7"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61.png"/><Relationship Id="rId5"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63.jpe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7.xml.rels><?xml version="1.0" encoding="UTF-8" standalone="yes"?>
<Relationships xmlns="http://schemas.openxmlformats.org/package/2006/relationships"><Relationship Id="rId3" Type="http://schemas.openxmlformats.org/officeDocument/2006/relationships/image" Target="../media/image34.wmf"/><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65.jpeg"/><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51.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52.xml.rels><?xml version="1.0" encoding="UTF-8" standalone="yes"?>
<Relationships xmlns="http://schemas.openxmlformats.org/package/2006/relationships"><Relationship Id="rId3" Type="http://schemas.openxmlformats.org/officeDocument/2006/relationships/hyperlink" Target="..%5CVideos%5CAlgeria%20ENG.wmv" TargetMode="External"/><Relationship Id="rId4" Type="http://schemas.openxmlformats.org/officeDocument/2006/relationships/image" Target="../media/image68.png"/><Relationship Id="rId5"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53.xml.rels><?xml version="1.0" encoding="UTF-8" standalone="yes"?>
<Relationships xmlns="http://schemas.openxmlformats.org/package/2006/relationships"><Relationship Id="rId3" Type="http://schemas.openxmlformats.org/officeDocument/2006/relationships/image" Target="../media/image69.jpeg"/><Relationship Id="rId4" Type="http://schemas.openxmlformats.org/officeDocument/2006/relationships/image" Target="../media/image70.jpeg"/><Relationship Id="rId5" Type="http://schemas.openxmlformats.org/officeDocument/2006/relationships/image" Target="../media/image71.jpeg"/><Relationship Id="rId6" Type="http://schemas.openxmlformats.org/officeDocument/2006/relationships/image" Target="../media/image72.jpeg"/><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54.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73.png"/></Relationships>
</file>

<file path=ppt/slides/_rels/slide56.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74.png"/><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75.png"/></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 Id="rId3" Type="http://schemas.openxmlformats.org/officeDocument/2006/relationships/image" Target="../media/image76.wmf"/></Relationships>
</file>

<file path=ppt/slides/_rels/slide6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35.png"/><Relationship Id="rId5" Type="http://schemas.openxmlformats.org/officeDocument/2006/relationships/image" Target="../media/image77.png"/><Relationship Id="rId1" Type="http://schemas.openxmlformats.org/officeDocument/2006/relationships/slideLayout" Target="../slideLayouts/slideLayout7.xml"/><Relationship Id="rId2" Type="http://schemas.openxmlformats.org/officeDocument/2006/relationships/notesSlide" Target="../notesSlides/notesSlide57.xml"/></Relationships>
</file>

<file path=ppt/slides/_rels/slide6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78.png"/><Relationship Id="rId5" Type="http://schemas.openxmlformats.org/officeDocument/2006/relationships/image" Target="../media/image35.png"/><Relationship Id="rId1" Type="http://schemas.openxmlformats.org/officeDocument/2006/relationships/slideLayout" Target="../slideLayouts/slideLayout7.xml"/><Relationship Id="rId2" Type="http://schemas.openxmlformats.org/officeDocument/2006/relationships/notesSlide" Target="../notesSlides/notesSlide58.xml"/></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79.jpeg"/><Relationship Id="rId5" Type="http://schemas.openxmlformats.org/officeDocument/2006/relationships/image" Target="../media/image35.png"/><Relationship Id="rId6" Type="http://schemas.openxmlformats.org/officeDocument/2006/relationships/image" Target="../media/image80.jpeg"/><Relationship Id="rId7" Type="http://schemas.openxmlformats.org/officeDocument/2006/relationships/image" Target="../media/image81.jpeg"/><Relationship Id="rId1" Type="http://schemas.openxmlformats.org/officeDocument/2006/relationships/slideLayout" Target="../slideLayouts/slideLayout7.xml"/><Relationship Id="rId2" Type="http://schemas.openxmlformats.org/officeDocument/2006/relationships/notesSlide" Target="../notesSlides/notesSlide59.xml"/></Relationships>
</file>

<file path=ppt/slides/_rels/slide66.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82.png"/><Relationship Id="rId5" Type="http://schemas.openxmlformats.org/officeDocument/2006/relationships/image" Target="../media/image35.png"/><Relationship Id="rId1" Type="http://schemas.openxmlformats.org/officeDocument/2006/relationships/slideLayout" Target="../slideLayouts/slideLayout7.xml"/><Relationship Id="rId2" Type="http://schemas.openxmlformats.org/officeDocument/2006/relationships/notesSlide" Target="../notesSlides/notesSlide60.xml"/></Relationships>
</file>

<file path=ppt/slides/_rels/slide67.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35.png"/><Relationship Id="rId5" Type="http://schemas.openxmlformats.org/officeDocument/2006/relationships/image" Target="../media/image83.jpeg"/><Relationship Id="rId1" Type="http://schemas.openxmlformats.org/officeDocument/2006/relationships/slideLayout" Target="../slideLayouts/slideLayout7.xml"/><Relationship Id="rId2" Type="http://schemas.openxmlformats.org/officeDocument/2006/relationships/notesSlide" Target="../notesSlides/notesSlide61.xml"/></Relationships>
</file>

<file path=ppt/slides/_rels/slide68.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35.png"/><Relationship Id="rId5" Type="http://schemas.openxmlformats.org/officeDocument/2006/relationships/image" Target="../media/image84.jpeg"/><Relationship Id="rId1" Type="http://schemas.openxmlformats.org/officeDocument/2006/relationships/slideLayout" Target="../slideLayouts/slideLayout7.xml"/><Relationship Id="rId2" Type="http://schemas.openxmlformats.org/officeDocument/2006/relationships/notesSlide" Target="../notesSlides/notesSlide62.xml"/></Relationships>
</file>

<file path=ppt/slides/_rels/slide69.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35.png"/><Relationship Id="rId5" Type="http://schemas.openxmlformats.org/officeDocument/2006/relationships/image" Target="../media/image85.jpeg"/><Relationship Id="rId1" Type="http://schemas.openxmlformats.org/officeDocument/2006/relationships/slideLayout" Target="../slideLayouts/slideLayout7.xml"/><Relationship Id="rId2" Type="http://schemas.openxmlformats.org/officeDocument/2006/relationships/notesSlide" Target="../notesSlides/notesSlide63.xml"/></Relationships>
</file>

<file path=ppt/slides/_rels/slide7.xml.rels><?xml version="1.0" encoding="UTF-8" standalone="yes"?>
<Relationships xmlns="http://schemas.openxmlformats.org/package/2006/relationships"><Relationship Id="rId3" Type="http://schemas.openxmlformats.org/officeDocument/2006/relationships/image" Target="../media/image11.wmf"/><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0.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35.png"/><Relationship Id="rId1" Type="http://schemas.openxmlformats.org/officeDocument/2006/relationships/slideLayout" Target="../slideLayouts/slideLayout7.xml"/><Relationship Id="rId2" Type="http://schemas.openxmlformats.org/officeDocument/2006/relationships/notesSlide" Target="../notesSlides/notesSlide64.xml"/></Relationships>
</file>

<file path=ppt/slides/_rels/slide7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35.png"/><Relationship Id="rId5" Type="http://schemas.openxmlformats.org/officeDocument/2006/relationships/image" Target="../media/image86.wmf"/><Relationship Id="rId1" Type="http://schemas.openxmlformats.org/officeDocument/2006/relationships/slideLayout" Target="../slideLayouts/slideLayout7.xml"/><Relationship Id="rId2" Type="http://schemas.openxmlformats.org/officeDocument/2006/relationships/notesSlide" Target="../notesSlides/notesSlide65.xml"/></Relationships>
</file>

<file path=ppt/slides/_rels/slide7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35.png"/><Relationship Id="rId5" Type="http://schemas.openxmlformats.org/officeDocument/2006/relationships/image" Target="../media/image87.jpeg"/><Relationship Id="rId1" Type="http://schemas.openxmlformats.org/officeDocument/2006/relationships/slideLayout" Target="../slideLayouts/slideLayout7.xml"/><Relationship Id="rId2" Type="http://schemas.openxmlformats.org/officeDocument/2006/relationships/notesSlide" Target="../notesSlides/notesSlide6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7.xml"/><Relationship Id="rId3" Type="http://schemas.openxmlformats.org/officeDocument/2006/relationships/image" Target="../media/image50.wmf"/></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8.wmf"/></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9.wmf"/></Relationships>
</file>

<file path=ppt/slides/_rels/slide76.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35.png"/><Relationship Id="rId5" Type="http://schemas.openxmlformats.org/officeDocument/2006/relationships/image" Target="../media/image49.jpeg"/><Relationship Id="rId1" Type="http://schemas.openxmlformats.org/officeDocument/2006/relationships/slideLayout" Target="../slideLayouts/slideLayout7.xml"/><Relationship Id="rId2" Type="http://schemas.openxmlformats.org/officeDocument/2006/relationships/notesSlide" Target="../notesSlides/notesSlide68.xml"/></Relationships>
</file>

<file path=ppt/slides/_rels/slide77.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35.png"/><Relationship Id="rId1" Type="http://schemas.openxmlformats.org/officeDocument/2006/relationships/slideLayout" Target="../slideLayouts/slideLayout7.xml"/><Relationship Id="rId2" Type="http://schemas.openxmlformats.org/officeDocument/2006/relationships/notesSlide" Target="../notesSlides/notesSlide69.xml"/></Relationships>
</file>

<file path=ppt/slides/_rels/slide78.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35.png"/><Relationship Id="rId5" Type="http://schemas.openxmlformats.org/officeDocument/2006/relationships/image" Target="../media/image90.jpeg"/><Relationship Id="rId1" Type="http://schemas.openxmlformats.org/officeDocument/2006/relationships/slideLayout" Target="../slideLayouts/slideLayout7.xml"/><Relationship Id="rId2" Type="http://schemas.openxmlformats.org/officeDocument/2006/relationships/notesSlide" Target="../notesSlides/notesSlide70.xml"/></Relationships>
</file>

<file path=ppt/slides/_rels/slide79.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35.png"/><Relationship Id="rId5" Type="http://schemas.openxmlformats.org/officeDocument/2006/relationships/image" Target="../media/image91.jpeg"/><Relationship Id="rId1" Type="http://schemas.openxmlformats.org/officeDocument/2006/relationships/slideLayout" Target="../slideLayouts/slideLayout7.xml"/><Relationship Id="rId2" Type="http://schemas.openxmlformats.org/officeDocument/2006/relationships/notesSlide" Target="../notesSlides/notesSlide71.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5" Type="http://schemas.openxmlformats.org/officeDocument/2006/relationships/image" Target="../media/image14.jpeg"/><Relationship Id="rId6"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0.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35.png"/><Relationship Id="rId5" Type="http://schemas.openxmlformats.org/officeDocument/2006/relationships/image" Target="../media/image92.jpeg"/><Relationship Id="rId1" Type="http://schemas.openxmlformats.org/officeDocument/2006/relationships/slideLayout" Target="../slideLayouts/slideLayout7.xml"/><Relationship Id="rId2" Type="http://schemas.openxmlformats.org/officeDocument/2006/relationships/notesSlide" Target="../notesSlides/notesSlide72.xml"/></Relationships>
</file>

<file path=ppt/slides/_rels/slide8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35.png"/><Relationship Id="rId5" Type="http://schemas.openxmlformats.org/officeDocument/2006/relationships/image" Target="../media/image93.jpeg"/><Relationship Id="rId1" Type="http://schemas.openxmlformats.org/officeDocument/2006/relationships/slideLayout" Target="../slideLayouts/slideLayout7.xml"/><Relationship Id="rId2" Type="http://schemas.openxmlformats.org/officeDocument/2006/relationships/notesSlide" Target="../notesSlides/notesSlide73.xml"/></Relationships>
</file>

<file path=ppt/slides/_rels/slide8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94.png"/><Relationship Id="rId5" Type="http://schemas.openxmlformats.org/officeDocument/2006/relationships/image" Target="../media/image35.png"/><Relationship Id="rId1" Type="http://schemas.openxmlformats.org/officeDocument/2006/relationships/slideLayout" Target="../slideLayouts/slideLayout7.xml"/><Relationship Id="rId2" Type="http://schemas.openxmlformats.org/officeDocument/2006/relationships/notesSlide" Target="../notesSlides/notesSlide74.xml"/></Relationships>
</file>

<file path=ppt/slides/_rels/slide8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35.png"/><Relationship Id="rId5" Type="http://schemas.openxmlformats.org/officeDocument/2006/relationships/image" Target="../media/image95.jpeg"/><Relationship Id="rId1" Type="http://schemas.openxmlformats.org/officeDocument/2006/relationships/slideLayout" Target="../slideLayouts/slideLayout7.xml"/><Relationship Id="rId2" Type="http://schemas.openxmlformats.org/officeDocument/2006/relationships/notesSlide" Target="../notesSlides/notesSlide75.xml"/></Relationships>
</file>

<file path=ppt/slides/_rels/slide8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35.png"/><Relationship Id="rId5" Type="http://schemas.openxmlformats.org/officeDocument/2006/relationships/image" Target="../media/image96.jpeg"/><Relationship Id="rId1" Type="http://schemas.openxmlformats.org/officeDocument/2006/relationships/slideLayout" Target="../slideLayouts/slideLayout7.xml"/><Relationship Id="rId2" Type="http://schemas.openxmlformats.org/officeDocument/2006/relationships/notesSlide" Target="../notesSlides/notesSlide76.xml"/></Relationships>
</file>

<file path=ppt/slides/_rels/slide8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35.png"/><Relationship Id="rId5" Type="http://schemas.openxmlformats.org/officeDocument/2006/relationships/image" Target="../media/image51.png"/><Relationship Id="rId1" Type="http://schemas.openxmlformats.org/officeDocument/2006/relationships/slideLayout" Target="../slideLayouts/slideLayout7.xml"/><Relationship Id="rId2" Type="http://schemas.openxmlformats.org/officeDocument/2006/relationships/notesSlide" Target="../notesSlides/notesSlide77.xml"/></Relationships>
</file>

<file path=ppt/slides/_rels/slide86.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79.jpeg"/><Relationship Id="rId5" Type="http://schemas.openxmlformats.org/officeDocument/2006/relationships/image" Target="../media/image35.png"/><Relationship Id="rId6" Type="http://schemas.openxmlformats.org/officeDocument/2006/relationships/image" Target="../media/image80.jpeg"/><Relationship Id="rId7" Type="http://schemas.openxmlformats.org/officeDocument/2006/relationships/image" Target="../media/image81.jpeg"/><Relationship Id="rId1" Type="http://schemas.openxmlformats.org/officeDocument/2006/relationships/slideLayout" Target="../slideLayouts/slideLayout7.xml"/><Relationship Id="rId2" Type="http://schemas.openxmlformats.org/officeDocument/2006/relationships/notesSlide" Target="../notesSlides/notesSlide78.xml"/></Relationships>
</file>

<file path=ppt/slides/_rels/slide87.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35.png"/><Relationship Id="rId5" Type="http://schemas.openxmlformats.org/officeDocument/2006/relationships/image" Target="../media/image97.jpeg"/><Relationship Id="rId1" Type="http://schemas.openxmlformats.org/officeDocument/2006/relationships/slideLayout" Target="../slideLayouts/slideLayout7.xml"/><Relationship Id="rId2" Type="http://schemas.openxmlformats.org/officeDocument/2006/relationships/notesSlide" Target="../notesSlides/notesSlide79.xml"/></Relationships>
</file>

<file path=ppt/slides/_rels/slide88.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35.png"/><Relationship Id="rId5" Type="http://schemas.openxmlformats.org/officeDocument/2006/relationships/image" Target="../media/image98.jpeg"/><Relationship Id="rId1" Type="http://schemas.openxmlformats.org/officeDocument/2006/relationships/slideLayout" Target="../slideLayouts/slideLayout7.xml"/><Relationship Id="rId2" Type="http://schemas.openxmlformats.org/officeDocument/2006/relationships/notesSlide" Target="../notesSlides/notesSlide80.xml"/></Relationships>
</file>

<file path=ppt/slides/_rels/slide89.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35.png"/><Relationship Id="rId5" Type="http://schemas.openxmlformats.org/officeDocument/2006/relationships/image" Target="../media/image99.jpeg"/><Relationship Id="rId1" Type="http://schemas.openxmlformats.org/officeDocument/2006/relationships/slideLayout" Target="../slideLayouts/slideLayout7.xml"/><Relationship Id="rId2" Type="http://schemas.openxmlformats.org/officeDocument/2006/relationships/notesSlide" Target="../notesSlides/notesSlide81.xml"/></Relationships>
</file>

<file path=ppt/slides/_rels/slide9.xml.rels><?xml version="1.0" encoding="UTF-8" standalone="yes"?>
<Relationships xmlns="http://schemas.openxmlformats.org/package/2006/relationships"><Relationship Id="rId11" Type="http://schemas.openxmlformats.org/officeDocument/2006/relationships/diagramColors" Target="../diagrams/colors2.xml"/><Relationship Id="rId13" Type="http://schemas.microsoft.com/office/2007/relationships/diagramDrawing" Target="../diagrams/drawing2.xml"/><Relationship Id="rId14"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0.png"/><Relationship Id="rId4" Type="http://schemas.openxmlformats.org/officeDocument/2006/relationships/diagramData" Target="../diagrams/data1.xml"/><Relationship Id="rId5" Type="http://schemas.openxmlformats.org/officeDocument/2006/relationships/diagramLayout" Target="../diagrams/layout1.xml"/><Relationship Id="rId6" Type="http://schemas.openxmlformats.org/officeDocument/2006/relationships/diagramQuickStyle" Target="../diagrams/quickStyle1.xml"/><Relationship Id="rId7" Type="http://schemas.openxmlformats.org/officeDocument/2006/relationships/diagramColors" Target="../diagrams/colors1.xml"/><Relationship Id="rId8" Type="http://schemas.openxmlformats.org/officeDocument/2006/relationships/diagramData" Target="../diagrams/data2.xml"/><Relationship Id="rId9" Type="http://schemas.openxmlformats.org/officeDocument/2006/relationships/diagramLayout" Target="../diagrams/layout2.xml"/><Relationship Id="rId10" Type="http://schemas.openxmlformats.org/officeDocument/2006/relationships/diagramQuickStyle" Target="../diagrams/quickStyle2.xml"/></Relationships>
</file>

<file path=ppt/slides/_rels/slide90.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00.wmf"/><Relationship Id="rId5" Type="http://schemas.openxmlformats.org/officeDocument/2006/relationships/image" Target="../media/image35.png"/><Relationship Id="rId1" Type="http://schemas.openxmlformats.org/officeDocument/2006/relationships/slideLayout" Target="../slideLayouts/slideLayout7.xml"/><Relationship Id="rId2" Type="http://schemas.openxmlformats.org/officeDocument/2006/relationships/notesSlide" Target="../notesSlides/notesSlide82.xml"/></Relationships>
</file>

<file path=ppt/slides/_rels/slide9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35.png"/><Relationship Id="rId5" Type="http://schemas.openxmlformats.org/officeDocument/2006/relationships/image" Target="../media/image101.jpeg"/><Relationship Id="rId1" Type="http://schemas.openxmlformats.org/officeDocument/2006/relationships/slideLayout" Target="../slideLayouts/slideLayout7.xml"/><Relationship Id="rId2" Type="http://schemas.openxmlformats.org/officeDocument/2006/relationships/notesSlide" Target="../notesSlides/notesSlide83.xml"/></Relationships>
</file>

<file path=ppt/slides/_rels/slide9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35.png"/><Relationship Id="rId5" Type="http://schemas.openxmlformats.org/officeDocument/2006/relationships/image" Target="../media/image102.jpeg"/><Relationship Id="rId1" Type="http://schemas.openxmlformats.org/officeDocument/2006/relationships/slideLayout" Target="../slideLayouts/slideLayout7.xml"/><Relationship Id="rId2" Type="http://schemas.openxmlformats.org/officeDocument/2006/relationships/notesSlide" Target="../notesSlides/notesSlide84.xml"/></Relationships>
</file>

<file path=ppt/slides/_rels/slide9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03.png"/><Relationship Id="rId5" Type="http://schemas.openxmlformats.org/officeDocument/2006/relationships/image" Target="../media/image35.png"/><Relationship Id="rId1" Type="http://schemas.openxmlformats.org/officeDocument/2006/relationships/slideLayout" Target="../slideLayouts/slideLayout7.xml"/><Relationship Id="rId2" Type="http://schemas.openxmlformats.org/officeDocument/2006/relationships/notesSlide" Target="../notesSlides/notesSlide85.xml"/></Relationships>
</file>

<file path=ppt/slides/_rels/slide9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35.png"/><Relationship Id="rId5" Type="http://schemas.openxmlformats.org/officeDocument/2006/relationships/image" Target="../media/image104.png"/><Relationship Id="rId1" Type="http://schemas.openxmlformats.org/officeDocument/2006/relationships/slideLayout" Target="../slideLayouts/slideLayout7.xml"/><Relationship Id="rId2" Type="http://schemas.openxmlformats.org/officeDocument/2006/relationships/notesSlide" Target="../notesSlides/notesSlide86.xml"/></Relationships>
</file>

<file path=ppt/slides/_rels/slide9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35.png"/><Relationship Id="rId5" Type="http://schemas.openxmlformats.org/officeDocument/2006/relationships/diagramData" Target="../diagrams/data4.xml"/><Relationship Id="rId6" Type="http://schemas.openxmlformats.org/officeDocument/2006/relationships/diagramLayout" Target="../diagrams/layout4.xml"/><Relationship Id="rId7" Type="http://schemas.openxmlformats.org/officeDocument/2006/relationships/diagramQuickStyle" Target="../diagrams/quickStyle4.xml"/><Relationship Id="rId8" Type="http://schemas.openxmlformats.org/officeDocument/2006/relationships/diagramColors" Target="../diagrams/colors4.xml"/><Relationship Id="rId1" Type="http://schemas.openxmlformats.org/officeDocument/2006/relationships/slideLayout" Target="../slideLayouts/slideLayout7.xml"/><Relationship Id="rId2" Type="http://schemas.openxmlformats.org/officeDocument/2006/relationships/notesSlide" Target="../notesSlides/notesSlide87.xml"/></Relationships>
</file>

<file path=ppt/slides/_rels/slide96.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35.png"/><Relationship Id="rId5" Type="http://schemas.openxmlformats.org/officeDocument/2006/relationships/image" Target="../media/image105.png"/><Relationship Id="rId1" Type="http://schemas.openxmlformats.org/officeDocument/2006/relationships/slideLayout" Target="../slideLayouts/slideLayout7.xml"/><Relationship Id="rId2" Type="http://schemas.openxmlformats.org/officeDocument/2006/relationships/notesSlide" Target="../notesSlides/notesSlide88.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9.xml"/><Relationship Id="rId3" Type="http://schemas.openxmlformats.org/officeDocument/2006/relationships/image" Target="../media/image76.wmf"/></Relationships>
</file>

<file path=ppt/slides/_rels/slide98.xml.rels><?xml version="1.0" encoding="UTF-8" standalone="yes"?>
<Relationships xmlns="http://schemas.openxmlformats.org/package/2006/relationships"><Relationship Id="rId11" Type="http://schemas.openxmlformats.org/officeDocument/2006/relationships/image" Target="../media/image61.png"/><Relationship Id="rId12" Type="http://schemas.openxmlformats.org/officeDocument/2006/relationships/image" Target="../media/image62.png"/><Relationship Id="rId13" Type="http://schemas.openxmlformats.org/officeDocument/2006/relationships/image" Target="../media/image34.wmf"/><Relationship Id="rId1" Type="http://schemas.openxmlformats.org/officeDocument/2006/relationships/slideLayout" Target="../slideLayouts/slideLayout7.xml"/><Relationship Id="rId2" Type="http://schemas.openxmlformats.org/officeDocument/2006/relationships/notesSlide" Target="../notesSlides/notesSlide90.xml"/><Relationship Id="rId3" Type="http://schemas.openxmlformats.org/officeDocument/2006/relationships/image" Target="../media/image4.png"/><Relationship Id="rId4" Type="http://schemas.openxmlformats.org/officeDocument/2006/relationships/image" Target="../media/image35.pn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1.png"/><Relationship Id="rId8" Type="http://schemas.openxmlformats.org/officeDocument/2006/relationships/image" Target="../media/image42.png"/><Relationship Id="rId9" Type="http://schemas.openxmlformats.org/officeDocument/2006/relationships/image" Target="../media/image106.jpeg"/><Relationship Id="rId10" Type="http://schemas.openxmlformats.org/officeDocument/2006/relationships/image" Target="../media/image107.jpeg"/></Relationships>
</file>

<file path=ppt/slides/_rels/slide99.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hyperlink" Target="http://images.google.fr/imgres?imgurl=http://aics.education.wisc.edu/LessonPlans/FirstAmericansGreatLakesRegion/powerpoint_logo.gif&amp;imgrefurl=http://aics.education.wisc.edu/LessonPlans/FirstAmericansGreatLakesRegion/FAOGLR%2520Lesson%25205.html&amp;usg=__Pj5Fmy9a8knDxt2dt4yKen-Sino=&amp;h=303&amp;w=306&amp;sz=4&amp;hl=fr&amp;start=2&amp;um=1&amp;itbs=1&amp;tbnid=LsXDO2muWSzcfM:&amp;tbnh=116&amp;tbnw=117&amp;prev=/images?q=POWERPOINT&amp;hl=fr&amp;sa=N&amp;um=1" TargetMode="External"/><Relationship Id="rId5" Type="http://schemas.openxmlformats.org/officeDocument/2006/relationships/image" Target="../media/image52.jpeg"/><Relationship Id="rId6" Type="http://schemas.openxmlformats.org/officeDocument/2006/relationships/image" Target="../media/image108.png"/><Relationship Id="rId7" Type="http://schemas.openxmlformats.org/officeDocument/2006/relationships/image" Target="../media/image53.png"/><Relationship Id="rId8" Type="http://schemas.openxmlformats.org/officeDocument/2006/relationships/image" Target="../media/image109.png"/><Relationship Id="rId1" Type="http://schemas.openxmlformats.org/officeDocument/2006/relationships/slideLayout" Target="../slideLayouts/slideLayout12.xml"/><Relationship Id="rId2" Type="http://schemas.openxmlformats.org/officeDocument/2006/relationships/notesSlide" Target="../notesSlides/notesSlide91.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sp>
        <p:nvSpPr>
          <p:cNvPr id="4" name="Rectangle 3"/>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9900" dirty="0" smtClean="0"/>
              <a:t>DAY 1</a:t>
            </a:r>
          </a:p>
          <a:p>
            <a:pPr algn="ctr"/>
            <a:r>
              <a:rPr lang="en-US" sz="7200" dirty="0" smtClean="0"/>
              <a:t>16:00-19:00</a:t>
            </a:r>
          </a:p>
          <a:p>
            <a:pPr algn="ctr"/>
            <a:r>
              <a:rPr lang="en-US" sz="7200" dirty="0" smtClean="0"/>
              <a:t>Speaker (</a:t>
            </a:r>
            <a:r>
              <a:rPr lang="en-US" sz="7200" dirty="0" err="1" smtClean="0"/>
              <a:t>Teva</a:t>
            </a:r>
            <a:r>
              <a:rPr lang="en-US" sz="7200" dirty="0" smtClean="0"/>
              <a:t> </a:t>
            </a:r>
            <a:r>
              <a:rPr lang="en-US" sz="7200" dirty="0" err="1" smtClean="0"/>
              <a:t>Loos</a:t>
            </a:r>
            <a:r>
              <a:rPr lang="en-US" sz="7200" dirty="0" smtClean="0"/>
              <a:t>?) to include </a:t>
            </a:r>
            <a:endParaRPr lang="en-US" sz="7200" dirty="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5" descr="PINS-gris-rose"/>
          <p:cNvPicPr>
            <a:picLocks noChangeAspect="1" noChangeArrowheads="1"/>
          </p:cNvPicPr>
          <p:nvPr/>
        </p:nvPicPr>
        <p:blipFill>
          <a:blip r:embed="rId3" cstate="print"/>
          <a:srcRect/>
          <a:stretch>
            <a:fillRect/>
          </a:stretch>
        </p:blipFill>
        <p:spPr bwMode="auto">
          <a:xfrm>
            <a:off x="847725" y="1052513"/>
            <a:ext cx="1865312" cy="1865312"/>
          </a:xfrm>
          <a:prstGeom prst="rect">
            <a:avLst/>
          </a:prstGeom>
          <a:noFill/>
          <a:ln w="9525">
            <a:noFill/>
            <a:miter lim="800000"/>
            <a:headEnd/>
            <a:tailEnd/>
          </a:ln>
        </p:spPr>
      </p:pic>
      <p:sp>
        <p:nvSpPr>
          <p:cNvPr id="5" name="Rectangle 3"/>
          <p:cNvSpPr>
            <a:spLocks noChangeArrowheads="1"/>
          </p:cNvSpPr>
          <p:nvPr/>
        </p:nvSpPr>
        <p:spPr bwMode="auto">
          <a:xfrm>
            <a:off x="993775" y="1457325"/>
            <a:ext cx="1511300" cy="923330"/>
          </a:xfrm>
          <a:prstGeom prst="rect">
            <a:avLst/>
          </a:prstGeom>
          <a:noFill/>
          <a:ln w="9525">
            <a:noFill/>
            <a:miter lim="800000"/>
            <a:headEnd/>
            <a:tailEnd/>
          </a:ln>
        </p:spPr>
        <p:txBody>
          <a:bodyPr>
            <a:spAutoFit/>
          </a:bodyPr>
          <a:lstStyle/>
          <a:p>
            <a:pPr algn="ctr" defTabSz="457200"/>
            <a:r>
              <a:rPr lang="en-US" dirty="0">
                <a:solidFill>
                  <a:schemeClr val="bg1"/>
                </a:solidFill>
                <a:latin typeface="Calibri" pitchFamily="34" charset="0"/>
                <a:ea typeface="ＭＳ Ｐゴシック" pitchFamily="48" charset="-128"/>
              </a:rPr>
              <a:t>Do you </a:t>
            </a:r>
          </a:p>
          <a:p>
            <a:pPr algn="ctr" defTabSz="457200"/>
            <a:r>
              <a:rPr lang="en-US" dirty="0">
                <a:solidFill>
                  <a:schemeClr val="bg1"/>
                </a:solidFill>
                <a:latin typeface="Calibri" pitchFamily="34" charset="0"/>
                <a:ea typeface="ＭＳ Ｐゴシック" pitchFamily="48" charset="-128"/>
              </a:rPr>
              <a:t>really know the world?</a:t>
            </a:r>
          </a:p>
        </p:txBody>
      </p:sp>
      <p:sp>
        <p:nvSpPr>
          <p:cNvPr id="6" name="ZoneTexte 9"/>
          <p:cNvSpPr txBox="1">
            <a:spLocks noChangeArrowheads="1"/>
          </p:cNvSpPr>
          <p:nvPr/>
        </p:nvSpPr>
        <p:spPr bwMode="auto">
          <a:xfrm>
            <a:off x="2413000" y="2349500"/>
            <a:ext cx="4464050" cy="863600"/>
          </a:xfrm>
          <a:prstGeom prst="rect">
            <a:avLst/>
          </a:prstGeom>
          <a:noFill/>
          <a:ln w="9525">
            <a:noFill/>
            <a:miter lim="800000"/>
            <a:headEnd/>
            <a:tailEnd/>
          </a:ln>
        </p:spPr>
        <p:txBody>
          <a:bodyPr/>
          <a:lstStyle/>
          <a:p>
            <a:pPr algn="ctr" defTabSz="457200">
              <a:lnSpc>
                <a:spcPct val="80000"/>
              </a:lnSpc>
            </a:pPr>
            <a:r>
              <a:rPr lang="en-US" sz="3100" b="1" dirty="0">
                <a:solidFill>
                  <a:schemeClr val="tx1">
                    <a:lumMod val="50000"/>
                    <a:lumOff val="50000"/>
                  </a:schemeClr>
                </a:solidFill>
                <a:latin typeface="Calibri" pitchFamily="34" charset="0"/>
                <a:ea typeface="ＭＳ Ｐゴシック" pitchFamily="48" charset="-128"/>
              </a:rPr>
              <a:t>Do you really know the world?</a:t>
            </a:r>
          </a:p>
        </p:txBody>
      </p:sp>
      <p:pic>
        <p:nvPicPr>
          <p:cNvPr id="7" name="Picture 10" descr="film">
            <a:hlinkClick r:id="rId4" action="ppaction://hlinkfile"/>
          </p:cNvPr>
          <p:cNvPicPr>
            <a:picLocks noChangeAspect="1" noChangeArrowheads="1"/>
          </p:cNvPicPr>
          <p:nvPr/>
        </p:nvPicPr>
        <p:blipFill>
          <a:blip r:embed="rId5" cstate="print"/>
          <a:srcRect/>
          <a:stretch>
            <a:fillRect/>
          </a:stretch>
        </p:blipFill>
        <p:spPr bwMode="auto">
          <a:xfrm>
            <a:off x="3779838" y="3248025"/>
            <a:ext cx="1655762" cy="12271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Footer Placeholder 3"/>
          <p:cNvSpPr>
            <a:spLocks noGrp="1"/>
          </p:cNvSpPr>
          <p:nvPr>
            <p:ph type="ftr" sz="quarter" idx="10"/>
          </p:nvPr>
        </p:nvSpPr>
        <p:spPr/>
        <p:txBody>
          <a:bodyPr/>
          <a:lstStyle/>
          <a:p>
            <a:r>
              <a:rPr lang="fr-FR"/>
              <a:t>10</a:t>
            </a:r>
            <a:r>
              <a:rPr lang="fr-FR" baseline="30000"/>
              <a:t>th</a:t>
            </a:r>
            <a:r>
              <a:rPr lang="fr-FR"/>
              <a:t>-12</a:t>
            </a:r>
            <a:r>
              <a:rPr lang="fr-FR" baseline="30000"/>
              <a:t>th</a:t>
            </a:r>
            <a:r>
              <a:rPr lang="fr-FR"/>
              <a:t> February 2010</a:t>
            </a:r>
            <a:endParaRPr lang="fr-FR"/>
          </a:p>
        </p:txBody>
      </p:sp>
      <p:pic>
        <p:nvPicPr>
          <p:cNvPr id="587778" name="Picture 2" descr="PINS-blanc-bleu"/>
          <p:cNvPicPr>
            <a:picLocks noChangeAspect="1" noChangeArrowheads="1"/>
          </p:cNvPicPr>
          <p:nvPr/>
        </p:nvPicPr>
        <p:blipFill>
          <a:blip r:embed="rId3"/>
          <a:srcRect/>
          <a:stretch>
            <a:fillRect/>
          </a:stretch>
        </p:blipFill>
        <p:spPr bwMode="auto">
          <a:xfrm>
            <a:off x="1143000" y="0"/>
            <a:ext cx="6856413" cy="6856413"/>
          </a:xfrm>
          <a:prstGeom prst="rect">
            <a:avLst/>
          </a:prstGeom>
          <a:noFill/>
          <a:ln w="9525">
            <a:noFill/>
            <a:miter lim="800000"/>
            <a:headEnd/>
            <a:tailEnd/>
          </a:ln>
        </p:spPr>
      </p:pic>
      <p:pic>
        <p:nvPicPr>
          <p:cNvPr id="587795" name="Picture 19"/>
          <p:cNvPicPr>
            <a:picLocks noChangeAspect="1" noChangeArrowheads="1"/>
          </p:cNvPicPr>
          <p:nvPr/>
        </p:nvPicPr>
        <p:blipFill>
          <a:blip r:embed="rId4"/>
          <a:srcRect l="10139" t="16536" r="10139" b="8636"/>
          <a:stretch>
            <a:fillRect/>
          </a:stretch>
        </p:blipFill>
        <p:spPr bwMode="auto">
          <a:xfrm>
            <a:off x="4679950" y="2681288"/>
            <a:ext cx="3636963" cy="2562225"/>
          </a:xfrm>
          <a:prstGeom prst="rect">
            <a:avLst/>
          </a:prstGeom>
          <a:noFill/>
          <a:ln w="9525">
            <a:solidFill>
              <a:schemeClr val="bg2"/>
            </a:solidFill>
            <a:miter lim="800000"/>
            <a:headEnd/>
            <a:tailEnd/>
          </a:ln>
          <a:effectLst/>
        </p:spPr>
      </p:pic>
      <p:pic>
        <p:nvPicPr>
          <p:cNvPr id="587779" name="Image 9" descr="PINS-RELIEF-C60-J40.png"/>
          <p:cNvPicPr>
            <a:picLocks noChangeAspect="1"/>
          </p:cNvPicPr>
          <p:nvPr/>
        </p:nvPicPr>
        <p:blipFill>
          <a:blip r:embed="rId5"/>
          <a:srcRect/>
          <a:stretch>
            <a:fillRect/>
          </a:stretch>
        </p:blipFill>
        <p:spPr bwMode="auto">
          <a:xfrm>
            <a:off x="1116013" y="620713"/>
            <a:ext cx="1871662" cy="1871662"/>
          </a:xfrm>
          <a:prstGeom prst="rect">
            <a:avLst/>
          </a:prstGeom>
          <a:noFill/>
          <a:ln w="9525">
            <a:noFill/>
            <a:miter lim="800000"/>
            <a:headEnd/>
            <a:tailEnd/>
          </a:ln>
        </p:spPr>
      </p:pic>
      <p:sp>
        <p:nvSpPr>
          <p:cNvPr id="587780" name="Rectangle 10"/>
          <p:cNvSpPr>
            <a:spLocks noChangeArrowheads="1"/>
          </p:cNvSpPr>
          <p:nvPr/>
        </p:nvSpPr>
        <p:spPr bwMode="auto">
          <a:xfrm>
            <a:off x="1476375" y="1000125"/>
            <a:ext cx="1223963" cy="915988"/>
          </a:xfrm>
          <a:prstGeom prst="rect">
            <a:avLst/>
          </a:prstGeom>
          <a:noFill/>
          <a:ln w="9525">
            <a:noFill/>
            <a:miter lim="800000"/>
            <a:headEnd/>
            <a:tailEnd/>
          </a:ln>
        </p:spPr>
        <p:txBody>
          <a:bodyPr>
            <a:prstTxWarp prst="textNoShape">
              <a:avLst/>
            </a:prstTxWarp>
            <a:spAutoFit/>
          </a:bodyPr>
          <a:lstStyle/>
          <a:p>
            <a:pPr algn="ctr" defTabSz="457200"/>
            <a:r>
              <a:rPr lang="fr-FR" b="1">
                <a:solidFill>
                  <a:schemeClr val="bg1"/>
                </a:solidFill>
                <a:latin typeface="Calibri" charset="0"/>
              </a:rPr>
              <a:t>A RELEVANT</a:t>
            </a:r>
          </a:p>
          <a:p>
            <a:pPr algn="ctr" defTabSz="457200"/>
            <a:r>
              <a:rPr lang="fr-FR" b="1">
                <a:solidFill>
                  <a:schemeClr val="bg1"/>
                </a:solidFill>
                <a:latin typeface="Calibri" charset="0"/>
              </a:rPr>
              <a:t>FORMAT</a:t>
            </a:r>
          </a:p>
        </p:txBody>
      </p:sp>
      <p:grpSp>
        <p:nvGrpSpPr>
          <p:cNvPr id="2" name="Group 13"/>
          <p:cNvGrpSpPr>
            <a:grpSpLocks/>
          </p:cNvGrpSpPr>
          <p:nvPr/>
        </p:nvGrpSpPr>
        <p:grpSpPr bwMode="auto">
          <a:xfrm>
            <a:off x="900113" y="2708275"/>
            <a:ext cx="3600450" cy="2509838"/>
            <a:chOff x="385" y="618"/>
            <a:chExt cx="4944" cy="3447"/>
          </a:xfrm>
        </p:grpSpPr>
        <p:pic>
          <p:nvPicPr>
            <p:cNvPr id="587787" name="Picture 11"/>
            <p:cNvPicPr>
              <a:picLocks noChangeAspect="1" noChangeArrowheads="1"/>
            </p:cNvPicPr>
            <p:nvPr/>
          </p:nvPicPr>
          <p:blipFill>
            <a:blip r:embed="rId6"/>
            <a:srcRect l="9392" t="16536" r="10139" b="8659"/>
            <a:stretch>
              <a:fillRect/>
            </a:stretch>
          </p:blipFill>
          <p:spPr bwMode="auto">
            <a:xfrm>
              <a:off x="385" y="618"/>
              <a:ext cx="4944" cy="3447"/>
            </a:xfrm>
            <a:prstGeom prst="rect">
              <a:avLst/>
            </a:prstGeom>
            <a:noFill/>
            <a:ln w="9525">
              <a:solidFill>
                <a:schemeClr val="bg2"/>
              </a:solidFill>
              <a:miter lim="800000"/>
              <a:headEnd/>
              <a:tailEnd/>
            </a:ln>
            <a:effectLst/>
          </p:spPr>
        </p:pic>
        <p:sp>
          <p:nvSpPr>
            <p:cNvPr id="587788" name="Rectangle 12"/>
            <p:cNvSpPr>
              <a:spLocks noChangeArrowheads="1"/>
            </p:cNvSpPr>
            <p:nvPr/>
          </p:nvSpPr>
          <p:spPr bwMode="auto">
            <a:xfrm>
              <a:off x="1338" y="3521"/>
              <a:ext cx="3810" cy="363"/>
            </a:xfrm>
            <a:prstGeom prst="rect">
              <a:avLst/>
            </a:prstGeom>
            <a:solidFill>
              <a:schemeClr val="bg1"/>
            </a:solidFill>
            <a:ln w="9525">
              <a:solidFill>
                <a:schemeClr val="bg2"/>
              </a:solidFill>
              <a:miter lim="800000"/>
              <a:headEnd/>
              <a:tailEnd/>
            </a:ln>
            <a:effectLst/>
          </p:spPr>
          <p:txBody>
            <a:bodyPr wrap="none" anchor="ctr">
              <a:prstTxWarp prst="textNoShape">
                <a:avLst/>
              </a:prstTxWarp>
            </a:bodyPr>
            <a:lstStyle/>
            <a:p>
              <a:endParaRPr lang="en-US"/>
            </a:p>
          </p:txBody>
        </p:sp>
      </p:grpSp>
      <p:pic>
        <p:nvPicPr>
          <p:cNvPr id="587790" name="Picture 14" descr="smiley-boude"/>
          <p:cNvPicPr>
            <a:picLocks noChangeAspect="1" noChangeArrowheads="1"/>
          </p:cNvPicPr>
          <p:nvPr/>
        </p:nvPicPr>
        <p:blipFill>
          <a:blip r:embed="rId7"/>
          <a:srcRect/>
          <a:stretch>
            <a:fillRect/>
          </a:stretch>
        </p:blipFill>
        <p:spPr bwMode="auto">
          <a:xfrm>
            <a:off x="142875" y="1946275"/>
            <a:ext cx="1836738" cy="1554163"/>
          </a:xfrm>
          <a:prstGeom prst="rect">
            <a:avLst/>
          </a:prstGeom>
          <a:noFill/>
        </p:spPr>
      </p:pic>
      <p:sp>
        <p:nvSpPr>
          <p:cNvPr id="587794" name="Text Box 18"/>
          <p:cNvSpPr txBox="1">
            <a:spLocks noChangeArrowheads="1"/>
          </p:cNvSpPr>
          <p:nvPr/>
        </p:nvSpPr>
        <p:spPr bwMode="auto">
          <a:xfrm>
            <a:off x="1606550" y="1241425"/>
            <a:ext cx="2052638" cy="5213350"/>
          </a:xfrm>
          <a:prstGeom prst="rect">
            <a:avLst/>
          </a:prstGeom>
          <a:noFill/>
          <a:ln w="9525">
            <a:noFill/>
            <a:miter lim="800000"/>
            <a:headEnd/>
            <a:tailEnd/>
          </a:ln>
          <a:effectLst/>
        </p:spPr>
        <p:txBody>
          <a:bodyPr wrap="none">
            <a:prstTxWarp prst="textNoShape">
              <a:avLst/>
            </a:prstTxWarp>
            <a:spAutoFit/>
          </a:bodyPr>
          <a:lstStyle/>
          <a:p>
            <a:r>
              <a:rPr lang="en-GB" sz="33600">
                <a:solidFill>
                  <a:srgbClr val="FF0000"/>
                </a:solidFill>
                <a:latin typeface="Tekton Pro" pitchFamily="34" charset="0"/>
              </a:rPr>
              <a:t>x</a:t>
            </a:r>
          </a:p>
        </p:txBody>
      </p:sp>
      <p:pic>
        <p:nvPicPr>
          <p:cNvPr id="587796" name="Picture 20"/>
          <p:cNvPicPr>
            <a:picLocks noChangeAspect="1" noChangeArrowheads="1"/>
          </p:cNvPicPr>
          <p:nvPr/>
        </p:nvPicPr>
        <p:blipFill>
          <a:blip r:embed="rId8"/>
          <a:srcRect l="29329" t="14561" r="30811" b="8659"/>
          <a:stretch>
            <a:fillRect/>
          </a:stretch>
        </p:blipFill>
        <p:spPr bwMode="auto">
          <a:xfrm>
            <a:off x="4643438" y="1196975"/>
            <a:ext cx="3344862" cy="4826000"/>
          </a:xfrm>
          <a:prstGeom prst="rect">
            <a:avLst/>
          </a:prstGeom>
          <a:noFill/>
          <a:ln w="9525">
            <a:solidFill>
              <a:schemeClr val="bg2"/>
            </a:solidFill>
            <a:miter lim="800000"/>
            <a:headEnd/>
            <a:tailEnd/>
          </a:ln>
          <a:effectLst/>
        </p:spPr>
      </p:pic>
      <p:pic>
        <p:nvPicPr>
          <p:cNvPr id="587791" name="Picture 15" descr="smiley"/>
          <p:cNvPicPr>
            <a:picLocks noChangeAspect="1" noChangeArrowheads="1"/>
          </p:cNvPicPr>
          <p:nvPr/>
        </p:nvPicPr>
        <p:blipFill>
          <a:blip r:embed="rId9"/>
          <a:srcRect/>
          <a:stretch>
            <a:fillRect/>
          </a:stretch>
        </p:blipFill>
        <p:spPr bwMode="auto">
          <a:xfrm>
            <a:off x="7019925" y="2073275"/>
            <a:ext cx="1727200" cy="142716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87794"/>
                                        </p:tgtEl>
                                        <p:attrNameLst>
                                          <p:attrName>style.visibility</p:attrName>
                                        </p:attrNameLst>
                                      </p:cBhvr>
                                      <p:to>
                                        <p:strVal val="visible"/>
                                      </p:to>
                                    </p:set>
                                    <p:animEffect transition="in" filter="wipe(left)">
                                      <p:cBhvr>
                                        <p:cTn id="7" dur="2000"/>
                                        <p:tgtEl>
                                          <p:spTgt spid="5877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87796"/>
                                        </p:tgtEl>
                                        <p:attrNameLst>
                                          <p:attrName>style.visibility</p:attrName>
                                        </p:attrNameLst>
                                      </p:cBhvr>
                                      <p:to>
                                        <p:strVal val="visible"/>
                                      </p:to>
                                    </p:set>
                                    <p:animEffect transition="in" filter="fade">
                                      <p:cBhvr>
                                        <p:cTn id="12" dur="2000"/>
                                        <p:tgtEl>
                                          <p:spTgt spid="587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7794" grpId="0"/>
    </p:bldLst>
  </p:timing>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Footer Placeholder 3"/>
          <p:cNvSpPr>
            <a:spLocks noGrp="1"/>
          </p:cNvSpPr>
          <p:nvPr>
            <p:ph type="ftr" sz="quarter" idx="10"/>
          </p:nvPr>
        </p:nvSpPr>
        <p:spPr/>
        <p:txBody>
          <a:bodyPr/>
          <a:lstStyle/>
          <a:p>
            <a:r>
              <a:rPr lang="fr-FR"/>
              <a:t>10</a:t>
            </a:r>
            <a:r>
              <a:rPr lang="fr-FR" baseline="30000"/>
              <a:t>th</a:t>
            </a:r>
            <a:r>
              <a:rPr lang="fr-FR"/>
              <a:t>-12</a:t>
            </a:r>
            <a:r>
              <a:rPr lang="fr-FR" baseline="30000"/>
              <a:t>th</a:t>
            </a:r>
            <a:r>
              <a:rPr lang="fr-FR"/>
              <a:t> February 2010</a:t>
            </a:r>
            <a:endParaRPr lang="fr-FR"/>
          </a:p>
        </p:txBody>
      </p:sp>
      <p:pic>
        <p:nvPicPr>
          <p:cNvPr id="589836" name="Picture 2" descr="PINS-blanc-bleu"/>
          <p:cNvPicPr>
            <a:picLocks noChangeAspect="1" noChangeArrowheads="1"/>
          </p:cNvPicPr>
          <p:nvPr/>
        </p:nvPicPr>
        <p:blipFill>
          <a:blip r:embed="rId3"/>
          <a:srcRect/>
          <a:stretch>
            <a:fillRect/>
          </a:stretch>
        </p:blipFill>
        <p:spPr bwMode="auto">
          <a:xfrm>
            <a:off x="1143000" y="0"/>
            <a:ext cx="6856413" cy="6856413"/>
          </a:xfrm>
          <a:prstGeom prst="rect">
            <a:avLst/>
          </a:prstGeom>
          <a:noFill/>
          <a:ln w="9525">
            <a:noFill/>
            <a:miter lim="800000"/>
            <a:headEnd/>
            <a:tailEnd/>
          </a:ln>
        </p:spPr>
      </p:pic>
      <p:pic>
        <p:nvPicPr>
          <p:cNvPr id="589828" name="Image 9" descr="PINS-RELIEF-C60-J40.png"/>
          <p:cNvPicPr>
            <a:picLocks noChangeAspect="1"/>
          </p:cNvPicPr>
          <p:nvPr/>
        </p:nvPicPr>
        <p:blipFill>
          <a:blip r:embed="rId4"/>
          <a:srcRect/>
          <a:stretch>
            <a:fillRect/>
          </a:stretch>
        </p:blipFill>
        <p:spPr bwMode="auto">
          <a:xfrm>
            <a:off x="1116013" y="620713"/>
            <a:ext cx="1871662" cy="1871662"/>
          </a:xfrm>
          <a:prstGeom prst="rect">
            <a:avLst/>
          </a:prstGeom>
          <a:noFill/>
          <a:ln w="9525">
            <a:noFill/>
            <a:miter lim="800000"/>
            <a:headEnd/>
            <a:tailEnd/>
          </a:ln>
        </p:spPr>
      </p:pic>
      <p:sp>
        <p:nvSpPr>
          <p:cNvPr id="589829" name="Rectangle 10"/>
          <p:cNvSpPr>
            <a:spLocks noChangeArrowheads="1"/>
          </p:cNvSpPr>
          <p:nvPr/>
        </p:nvSpPr>
        <p:spPr bwMode="auto">
          <a:xfrm>
            <a:off x="1476375" y="1000125"/>
            <a:ext cx="1223963" cy="915988"/>
          </a:xfrm>
          <a:prstGeom prst="rect">
            <a:avLst/>
          </a:prstGeom>
          <a:noFill/>
          <a:ln w="9525">
            <a:noFill/>
            <a:miter lim="800000"/>
            <a:headEnd/>
            <a:tailEnd/>
          </a:ln>
        </p:spPr>
        <p:txBody>
          <a:bodyPr>
            <a:prstTxWarp prst="textNoShape">
              <a:avLst/>
            </a:prstTxWarp>
            <a:spAutoFit/>
          </a:bodyPr>
          <a:lstStyle/>
          <a:p>
            <a:pPr algn="ctr" defTabSz="457200"/>
            <a:r>
              <a:rPr lang="fr-FR" b="1">
                <a:solidFill>
                  <a:schemeClr val="bg1"/>
                </a:solidFill>
                <a:latin typeface="Calibri" charset="0"/>
              </a:rPr>
              <a:t>A RELEVANT CONTENT</a:t>
            </a:r>
          </a:p>
        </p:txBody>
      </p:sp>
      <p:sp>
        <p:nvSpPr>
          <p:cNvPr id="589837" name="AutoShape 13"/>
          <p:cNvSpPr>
            <a:spLocks noChangeArrowheads="1"/>
          </p:cNvSpPr>
          <p:nvPr/>
        </p:nvSpPr>
        <p:spPr bwMode="auto">
          <a:xfrm>
            <a:off x="2887663" y="1773238"/>
            <a:ext cx="1828800" cy="792162"/>
          </a:xfrm>
          <a:prstGeom prst="homePlate">
            <a:avLst>
              <a:gd name="adj" fmla="val 35271"/>
            </a:avLst>
          </a:prstGeom>
          <a:solidFill>
            <a:schemeClr val="bg2"/>
          </a:solidFill>
          <a:ln w="9525">
            <a:solidFill>
              <a:schemeClr val="bg1"/>
            </a:solidFill>
            <a:miter lim="800000"/>
            <a:headEnd/>
            <a:tailEnd/>
          </a:ln>
          <a:effectLst/>
        </p:spPr>
        <p:txBody>
          <a:bodyPr wrap="none" anchor="ctr">
            <a:prstTxWarp prst="textNoShape">
              <a:avLst/>
            </a:prstTxWarp>
          </a:bodyPr>
          <a:lstStyle/>
          <a:p>
            <a:endParaRPr lang="en-US"/>
          </a:p>
        </p:txBody>
      </p:sp>
      <p:sp>
        <p:nvSpPr>
          <p:cNvPr id="589830" name="Rectangle 6"/>
          <p:cNvSpPr>
            <a:spLocks noGrp="1"/>
          </p:cNvSpPr>
          <p:nvPr>
            <p:ph type="body" idx="1"/>
          </p:nvPr>
        </p:nvSpPr>
        <p:spPr>
          <a:xfrm>
            <a:off x="3132138" y="1987550"/>
            <a:ext cx="1223962" cy="504825"/>
          </a:xfrm>
        </p:spPr>
        <p:txBody>
          <a:bodyPr/>
          <a:lstStyle/>
          <a:p>
            <a:pPr>
              <a:lnSpc>
                <a:spcPct val="90000"/>
              </a:lnSpc>
              <a:buFont typeface="Wingdings" charset="2"/>
              <a:buNone/>
            </a:pPr>
            <a:r>
              <a:rPr lang="en-GB" sz="2500" b="1">
                <a:solidFill>
                  <a:schemeClr val="bg1"/>
                </a:solidFill>
              </a:rPr>
              <a:t>Phase 1</a:t>
            </a:r>
            <a:r>
              <a:rPr lang="en-GB" sz="2100" b="1">
                <a:solidFill>
                  <a:schemeClr val="bg1"/>
                </a:solidFill>
              </a:rPr>
              <a:t> </a:t>
            </a:r>
          </a:p>
        </p:txBody>
      </p:sp>
      <p:sp>
        <p:nvSpPr>
          <p:cNvPr id="589840" name="Text Box 16"/>
          <p:cNvSpPr txBox="1">
            <a:spLocks noChangeArrowheads="1"/>
          </p:cNvSpPr>
          <p:nvPr/>
        </p:nvSpPr>
        <p:spPr bwMode="auto">
          <a:xfrm>
            <a:off x="4716463" y="1851025"/>
            <a:ext cx="1873250" cy="641350"/>
          </a:xfrm>
          <a:prstGeom prst="rect">
            <a:avLst/>
          </a:prstGeom>
          <a:noFill/>
          <a:ln w="9525">
            <a:noFill/>
            <a:miter lim="800000"/>
            <a:headEnd/>
            <a:tailEnd/>
          </a:ln>
          <a:effectLst/>
        </p:spPr>
        <p:txBody>
          <a:bodyPr wrap="none">
            <a:prstTxWarp prst="textNoShape">
              <a:avLst/>
            </a:prstTxWarp>
            <a:spAutoFit/>
          </a:bodyPr>
          <a:lstStyle/>
          <a:p>
            <a:r>
              <a:rPr lang="en-GB" b="1"/>
              <a:t>The process</a:t>
            </a:r>
          </a:p>
          <a:p>
            <a:r>
              <a:rPr lang="en-GB" b="1"/>
              <a:t>implementation</a:t>
            </a:r>
          </a:p>
        </p:txBody>
      </p:sp>
      <p:sp>
        <p:nvSpPr>
          <p:cNvPr id="589841" name="AutoShape 17"/>
          <p:cNvSpPr>
            <a:spLocks noChangeArrowheads="1"/>
          </p:cNvSpPr>
          <p:nvPr/>
        </p:nvSpPr>
        <p:spPr bwMode="auto">
          <a:xfrm>
            <a:off x="2887663" y="3573463"/>
            <a:ext cx="1828800" cy="792162"/>
          </a:xfrm>
          <a:prstGeom prst="homePlate">
            <a:avLst>
              <a:gd name="adj" fmla="val 35271"/>
            </a:avLst>
          </a:prstGeom>
          <a:solidFill>
            <a:schemeClr val="hlink"/>
          </a:solidFill>
          <a:ln w="9525">
            <a:solidFill>
              <a:schemeClr val="bg1"/>
            </a:solidFill>
            <a:miter lim="800000"/>
            <a:headEnd/>
            <a:tailEnd/>
          </a:ln>
          <a:effectLst/>
        </p:spPr>
        <p:txBody>
          <a:bodyPr wrap="none" anchor="ctr">
            <a:prstTxWarp prst="textNoShape">
              <a:avLst/>
            </a:prstTxWarp>
          </a:bodyPr>
          <a:lstStyle/>
          <a:p>
            <a:endParaRPr lang="en-US"/>
          </a:p>
        </p:txBody>
      </p:sp>
      <p:sp>
        <p:nvSpPr>
          <p:cNvPr id="589842" name="Rectangle 18"/>
          <p:cNvSpPr>
            <a:spLocks/>
          </p:cNvSpPr>
          <p:nvPr/>
        </p:nvSpPr>
        <p:spPr bwMode="auto">
          <a:xfrm>
            <a:off x="3132138" y="3716338"/>
            <a:ext cx="1223962" cy="504825"/>
          </a:xfrm>
          <a:prstGeom prst="rect">
            <a:avLst/>
          </a:prstGeom>
          <a:noFill/>
          <a:ln w="9525">
            <a:noFill/>
            <a:miter lim="800000"/>
            <a:headEnd/>
            <a:tailEnd/>
          </a:ln>
        </p:spPr>
        <p:txBody>
          <a:bodyPr>
            <a:prstTxWarp prst="textNoShape">
              <a:avLst/>
            </a:prstTxWarp>
          </a:bodyPr>
          <a:lstStyle/>
          <a:p>
            <a:pPr marL="342900" indent="-342900">
              <a:lnSpc>
                <a:spcPct val="90000"/>
              </a:lnSpc>
              <a:spcBef>
                <a:spcPct val="20000"/>
              </a:spcBef>
              <a:buFont typeface="Wingdings" charset="2"/>
              <a:buNone/>
            </a:pPr>
            <a:r>
              <a:rPr lang="en-GB" sz="2500" b="1">
                <a:solidFill>
                  <a:schemeClr val="bg1"/>
                </a:solidFill>
                <a:latin typeface="Calibri" charset="0"/>
              </a:rPr>
              <a:t>Phase 2</a:t>
            </a:r>
            <a:r>
              <a:rPr lang="en-GB" sz="2100" b="1">
                <a:solidFill>
                  <a:schemeClr val="bg1"/>
                </a:solidFill>
                <a:latin typeface="Calibri" charset="0"/>
              </a:rPr>
              <a:t> </a:t>
            </a:r>
          </a:p>
        </p:txBody>
      </p:sp>
      <p:sp>
        <p:nvSpPr>
          <p:cNvPr id="589843" name="Text Box 19"/>
          <p:cNvSpPr txBox="1">
            <a:spLocks noChangeArrowheads="1"/>
          </p:cNvSpPr>
          <p:nvPr/>
        </p:nvSpPr>
        <p:spPr bwMode="auto">
          <a:xfrm>
            <a:off x="4765675" y="3716338"/>
            <a:ext cx="1606550" cy="641350"/>
          </a:xfrm>
          <a:prstGeom prst="rect">
            <a:avLst/>
          </a:prstGeom>
          <a:noFill/>
          <a:ln w="9525">
            <a:noFill/>
            <a:miter lim="800000"/>
            <a:headEnd/>
            <a:tailEnd/>
          </a:ln>
          <a:effectLst/>
        </p:spPr>
        <p:txBody>
          <a:bodyPr wrap="none">
            <a:prstTxWarp prst="textNoShape">
              <a:avLst/>
            </a:prstTxWarp>
            <a:spAutoFit/>
          </a:bodyPr>
          <a:lstStyle/>
          <a:p>
            <a:r>
              <a:rPr lang="en-GB" b="1"/>
              <a:t>The monthly </a:t>
            </a:r>
          </a:p>
          <a:p>
            <a:r>
              <a:rPr lang="en-GB" b="1"/>
              <a:t>inputs</a:t>
            </a:r>
          </a:p>
        </p:txBody>
      </p:sp>
      <p:sp>
        <p:nvSpPr>
          <p:cNvPr id="589844" name="Text Box 20"/>
          <p:cNvSpPr txBox="1">
            <a:spLocks noChangeArrowheads="1"/>
          </p:cNvSpPr>
          <p:nvPr/>
        </p:nvSpPr>
        <p:spPr bwMode="auto">
          <a:xfrm>
            <a:off x="2916238" y="2636838"/>
            <a:ext cx="4968875" cy="1054100"/>
          </a:xfrm>
          <a:prstGeom prst="rect">
            <a:avLst/>
          </a:prstGeom>
          <a:noFill/>
          <a:ln w="9525">
            <a:noFill/>
            <a:miter lim="800000"/>
            <a:headEnd/>
            <a:tailEnd/>
          </a:ln>
          <a:effectLst/>
        </p:spPr>
        <p:txBody>
          <a:bodyPr>
            <a:prstTxWarp prst="textNoShape">
              <a:avLst/>
            </a:prstTxWarp>
            <a:spAutoFit/>
          </a:bodyPr>
          <a:lstStyle/>
          <a:p>
            <a:pPr>
              <a:buFontTx/>
              <a:buChar char="-"/>
            </a:pPr>
            <a:r>
              <a:rPr lang="en-GB">
                <a:latin typeface="Calibri" charset="0"/>
              </a:rPr>
              <a:t>Build your regular framework </a:t>
            </a:r>
          </a:p>
          <a:p>
            <a:pPr>
              <a:buFontTx/>
              <a:buChar char="-"/>
            </a:pPr>
            <a:r>
              <a:rPr lang="en-GB">
                <a:latin typeface="Calibri" charset="0"/>
              </a:rPr>
              <a:t>Create your content providers network</a:t>
            </a:r>
          </a:p>
          <a:p>
            <a:pPr>
              <a:spcBef>
                <a:spcPct val="50000"/>
              </a:spcBef>
            </a:pPr>
            <a:endParaRPr lang="en-GB">
              <a:latin typeface="Calibri" charset="0"/>
            </a:endParaRPr>
          </a:p>
        </p:txBody>
      </p:sp>
      <p:sp>
        <p:nvSpPr>
          <p:cNvPr id="589845" name="Rectangle 21"/>
          <p:cNvSpPr>
            <a:spLocks noChangeArrowheads="1"/>
          </p:cNvSpPr>
          <p:nvPr/>
        </p:nvSpPr>
        <p:spPr bwMode="auto">
          <a:xfrm>
            <a:off x="2916238" y="4437063"/>
            <a:ext cx="4572000" cy="915987"/>
          </a:xfrm>
          <a:prstGeom prst="rect">
            <a:avLst/>
          </a:prstGeom>
          <a:noFill/>
          <a:ln w="9525">
            <a:noFill/>
            <a:miter lim="800000"/>
            <a:headEnd/>
            <a:tailEnd/>
          </a:ln>
          <a:effectLst/>
        </p:spPr>
        <p:txBody>
          <a:bodyPr>
            <a:prstTxWarp prst="textNoShape">
              <a:avLst/>
            </a:prstTxWarp>
            <a:spAutoFit/>
          </a:bodyPr>
          <a:lstStyle/>
          <a:p>
            <a:pPr>
              <a:buFontTx/>
              <a:buChar char="-"/>
            </a:pPr>
            <a:r>
              <a:rPr lang="en-GB">
                <a:latin typeface="Calibri" charset="0"/>
              </a:rPr>
              <a:t>Cascade CODI key messages </a:t>
            </a:r>
          </a:p>
          <a:p>
            <a:pPr>
              <a:buFontTx/>
              <a:buChar char="-"/>
            </a:pPr>
            <a:r>
              <a:rPr lang="en-GB">
                <a:latin typeface="Calibri" charset="0"/>
              </a:rPr>
              <a:t>Develop Q&amp;A</a:t>
            </a:r>
          </a:p>
          <a:p>
            <a:pPr>
              <a:buFontTx/>
              <a:buChar char="-"/>
            </a:pPr>
            <a:r>
              <a:rPr lang="en-GB">
                <a:latin typeface="Calibri" charset="0"/>
              </a:rPr>
              <a:t>Integrate corporate slides</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 name="Footer Placeholder 1"/>
          <p:cNvSpPr>
            <a:spLocks noGrp="1"/>
          </p:cNvSpPr>
          <p:nvPr>
            <p:ph type="ftr" sz="quarter" idx="10"/>
          </p:nvPr>
        </p:nvSpPr>
        <p:spPr/>
        <p:txBody>
          <a:bodyPr/>
          <a:lstStyle/>
          <a:p>
            <a:r>
              <a:rPr lang="fr-FR"/>
              <a:t>10</a:t>
            </a:r>
            <a:r>
              <a:rPr lang="fr-FR" baseline="30000"/>
              <a:t>th</a:t>
            </a:r>
            <a:r>
              <a:rPr lang="fr-FR"/>
              <a:t>-12</a:t>
            </a:r>
            <a:r>
              <a:rPr lang="fr-FR" baseline="30000"/>
              <a:t>th</a:t>
            </a:r>
            <a:r>
              <a:rPr lang="fr-FR"/>
              <a:t> February 2010</a:t>
            </a:r>
            <a:endParaRPr lang="fr-FR"/>
          </a:p>
        </p:txBody>
      </p:sp>
      <p:pic>
        <p:nvPicPr>
          <p:cNvPr id="655362" name="Picture 2" descr="PINS-blanc-bleu"/>
          <p:cNvPicPr>
            <a:picLocks noChangeAspect="1" noChangeArrowheads="1"/>
          </p:cNvPicPr>
          <p:nvPr/>
        </p:nvPicPr>
        <p:blipFill>
          <a:blip r:embed="rId3"/>
          <a:srcRect/>
          <a:stretch>
            <a:fillRect/>
          </a:stretch>
        </p:blipFill>
        <p:spPr bwMode="auto">
          <a:xfrm>
            <a:off x="1143000" y="0"/>
            <a:ext cx="6856413" cy="6856413"/>
          </a:xfrm>
          <a:prstGeom prst="rect">
            <a:avLst/>
          </a:prstGeom>
          <a:noFill/>
          <a:ln w="9525">
            <a:noFill/>
            <a:miter lim="800000"/>
            <a:headEnd/>
            <a:tailEnd/>
          </a:ln>
        </p:spPr>
      </p:pic>
      <p:sp>
        <p:nvSpPr>
          <p:cNvPr id="655363" name="Text Box 3"/>
          <p:cNvSpPr txBox="1">
            <a:spLocks noChangeArrowheads="1"/>
          </p:cNvSpPr>
          <p:nvPr/>
        </p:nvSpPr>
        <p:spPr bwMode="auto">
          <a:xfrm>
            <a:off x="5078413" y="1682750"/>
            <a:ext cx="3384550" cy="506413"/>
          </a:xfrm>
          <a:prstGeom prst="rect">
            <a:avLst/>
          </a:prstGeom>
          <a:noFill/>
          <a:ln w="9525">
            <a:noFill/>
            <a:miter lim="800000"/>
            <a:headEnd/>
            <a:tailEnd/>
          </a:ln>
        </p:spPr>
        <p:txBody>
          <a:bodyPr>
            <a:prstTxWarp prst="textNoShape">
              <a:avLst/>
            </a:prstTxWarp>
            <a:spAutoFit/>
          </a:bodyPr>
          <a:lstStyle/>
          <a:p>
            <a:pPr algn="r">
              <a:lnSpc>
                <a:spcPct val="85000"/>
              </a:lnSpc>
            </a:pPr>
            <a:endParaRPr lang="en-US" sz="3200" b="1">
              <a:solidFill>
                <a:srgbClr val="808080"/>
              </a:solidFill>
              <a:ea typeface="ＭＳ Ｐゴシック" charset="-128"/>
              <a:cs typeface="ＭＳ Ｐゴシック" charset="-128"/>
            </a:endParaRPr>
          </a:p>
        </p:txBody>
      </p:sp>
      <p:sp>
        <p:nvSpPr>
          <p:cNvPr id="655364" name="Text Box 4"/>
          <p:cNvSpPr txBox="1">
            <a:spLocks noChangeArrowheads="1"/>
          </p:cNvSpPr>
          <p:nvPr/>
        </p:nvSpPr>
        <p:spPr bwMode="auto">
          <a:xfrm>
            <a:off x="468313" y="2116138"/>
            <a:ext cx="7019925" cy="350837"/>
          </a:xfrm>
          <a:prstGeom prst="rect">
            <a:avLst/>
          </a:prstGeom>
          <a:noFill/>
          <a:ln w="9525">
            <a:noFill/>
            <a:miter lim="800000"/>
            <a:headEnd/>
            <a:tailEnd/>
          </a:ln>
        </p:spPr>
        <p:txBody>
          <a:bodyPr>
            <a:prstTxWarp prst="textNoShape">
              <a:avLst/>
            </a:prstTxWarp>
            <a:spAutoFit/>
          </a:bodyPr>
          <a:lstStyle/>
          <a:p>
            <a:pPr algn="r">
              <a:lnSpc>
                <a:spcPct val="85000"/>
              </a:lnSpc>
            </a:pPr>
            <a:endParaRPr lang="en-US" sz="2000">
              <a:solidFill>
                <a:srgbClr val="808080"/>
              </a:solidFill>
              <a:ea typeface="ＭＳ Ｐゴシック" charset="-128"/>
              <a:cs typeface="ＭＳ Ｐゴシック" charset="-128"/>
            </a:endParaRPr>
          </a:p>
        </p:txBody>
      </p:sp>
      <p:pic>
        <p:nvPicPr>
          <p:cNvPr id="655366" name="Picture 6" descr="PINS-turquoise"/>
          <p:cNvPicPr>
            <a:picLocks noChangeAspect="1" noChangeArrowheads="1"/>
          </p:cNvPicPr>
          <p:nvPr/>
        </p:nvPicPr>
        <p:blipFill>
          <a:blip r:embed="rId4"/>
          <a:srcRect/>
          <a:stretch>
            <a:fillRect/>
          </a:stretch>
        </p:blipFill>
        <p:spPr bwMode="auto">
          <a:xfrm>
            <a:off x="1155700" y="692150"/>
            <a:ext cx="1876425" cy="1876425"/>
          </a:xfrm>
          <a:prstGeom prst="rect">
            <a:avLst/>
          </a:prstGeom>
          <a:noFill/>
          <a:ln w="9525">
            <a:noFill/>
            <a:miter lim="800000"/>
            <a:headEnd/>
            <a:tailEnd/>
          </a:ln>
        </p:spPr>
      </p:pic>
      <p:sp>
        <p:nvSpPr>
          <p:cNvPr id="655367" name="Rectangle 3"/>
          <p:cNvSpPr>
            <a:spLocks noChangeArrowheads="1"/>
          </p:cNvSpPr>
          <p:nvPr/>
        </p:nvSpPr>
        <p:spPr bwMode="auto">
          <a:xfrm>
            <a:off x="1462088" y="1163638"/>
            <a:ext cx="1277937" cy="825500"/>
          </a:xfrm>
          <a:prstGeom prst="rect">
            <a:avLst/>
          </a:prstGeom>
          <a:noFill/>
          <a:ln w="9525">
            <a:noFill/>
            <a:miter lim="800000"/>
            <a:headEnd/>
            <a:tailEnd/>
          </a:ln>
        </p:spPr>
        <p:txBody>
          <a:bodyPr>
            <a:prstTxWarp prst="textNoShape">
              <a:avLst/>
            </a:prstTxWarp>
            <a:spAutoFit/>
          </a:bodyPr>
          <a:lstStyle/>
          <a:p>
            <a:pPr algn="ctr" defTabSz="457200"/>
            <a:r>
              <a:rPr lang="fr-FR" sz="1600" b="1">
                <a:solidFill>
                  <a:schemeClr val="bg1"/>
                </a:solidFill>
                <a:latin typeface="Calibri" charset="0"/>
                <a:ea typeface="ＭＳ Ｐゴシック" charset="-128"/>
                <a:cs typeface="ＭＳ Ｐゴシック" charset="-128"/>
              </a:rPr>
              <a:t>THE COM KIT STRUCTURE</a:t>
            </a:r>
          </a:p>
        </p:txBody>
      </p:sp>
      <p:pic>
        <p:nvPicPr>
          <p:cNvPr id="655392" name="Picture 32" descr="camemebrt def"/>
          <p:cNvPicPr>
            <a:picLocks noChangeAspect="1" noChangeArrowheads="1"/>
          </p:cNvPicPr>
          <p:nvPr/>
        </p:nvPicPr>
        <p:blipFill>
          <a:blip r:embed="rId5"/>
          <a:srcRect/>
          <a:stretch>
            <a:fillRect/>
          </a:stretch>
        </p:blipFill>
        <p:spPr bwMode="auto">
          <a:xfrm>
            <a:off x="3176588" y="1968500"/>
            <a:ext cx="2908300" cy="2919413"/>
          </a:xfrm>
          <a:prstGeom prst="rect">
            <a:avLst/>
          </a:prstGeom>
          <a:noFill/>
        </p:spPr>
      </p:pic>
      <p:sp>
        <p:nvSpPr>
          <p:cNvPr id="655393" name="Oval 9"/>
          <p:cNvSpPr>
            <a:spLocks noChangeArrowheads="1"/>
          </p:cNvSpPr>
          <p:nvPr/>
        </p:nvSpPr>
        <p:spPr bwMode="auto">
          <a:xfrm>
            <a:off x="4284663" y="2997200"/>
            <a:ext cx="576262" cy="576263"/>
          </a:xfrm>
          <a:prstGeom prst="ellipse">
            <a:avLst/>
          </a:prstGeom>
          <a:solidFill>
            <a:schemeClr val="bg1"/>
          </a:solidFill>
          <a:ln w="9525">
            <a:solidFill>
              <a:srgbClr val="5F5F5F"/>
            </a:solidFill>
            <a:round/>
            <a:headEnd/>
            <a:tailEnd/>
          </a:ln>
          <a:effectLst>
            <a:prstShdw prst="shdw17" dist="17961" dir="2700000">
              <a:srgbClr val="393939">
                <a:alpha val="74997"/>
              </a:srgbClr>
            </a:prstShdw>
          </a:effectLst>
        </p:spPr>
        <p:txBody>
          <a:bodyPr wrap="none" anchor="ctr">
            <a:prstTxWarp prst="textNoShape">
              <a:avLst/>
            </a:prstTxWarp>
          </a:bodyPr>
          <a:lstStyle/>
          <a:p>
            <a:endParaRPr lang="en-US">
              <a:ea typeface="ＭＳ Ｐゴシック" charset="-128"/>
              <a:cs typeface="ＭＳ Ｐゴシック" charset="-128"/>
            </a:endParaRPr>
          </a:p>
        </p:txBody>
      </p:sp>
      <p:sp>
        <p:nvSpPr>
          <p:cNvPr id="66574" name="Text Box 14"/>
          <p:cNvSpPr txBox="1">
            <a:spLocks noChangeArrowheads="1"/>
          </p:cNvSpPr>
          <p:nvPr/>
        </p:nvSpPr>
        <p:spPr bwMode="auto">
          <a:xfrm>
            <a:off x="4284663" y="2997200"/>
            <a:ext cx="576262" cy="549275"/>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a:prstTxWarp prst="textNoShape">
              <a:avLst/>
            </a:prstTxWarp>
            <a:spAutoFit/>
          </a:bodyPr>
          <a:lstStyle/>
          <a:p>
            <a:pPr algn="ctr">
              <a:spcBef>
                <a:spcPct val="50000"/>
              </a:spcBef>
              <a:defRPr/>
            </a:pPr>
            <a:r>
              <a:rPr lang="en-US" sz="1000">
                <a:latin typeface="Arial" pitchFamily="-107" charset="0"/>
                <a:ea typeface="ＭＳ Ｐゴシック" pitchFamily="-107" charset="-128"/>
                <a:cs typeface="ＭＳ Ｐゴシック" pitchFamily="-107" charset="-128"/>
              </a:rPr>
              <a:t>45’ every month</a:t>
            </a:r>
          </a:p>
        </p:txBody>
      </p:sp>
      <p:sp>
        <p:nvSpPr>
          <p:cNvPr id="66575" name="Text Box 15"/>
          <p:cNvSpPr txBox="1">
            <a:spLocks noChangeArrowheads="1"/>
          </p:cNvSpPr>
          <p:nvPr/>
        </p:nvSpPr>
        <p:spPr bwMode="auto">
          <a:xfrm>
            <a:off x="4429125" y="2371725"/>
            <a:ext cx="1079500" cy="625475"/>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a:prstTxWarp prst="textNoShape">
              <a:avLst/>
            </a:prstTxWarp>
            <a:spAutoFit/>
          </a:bodyPr>
          <a:lstStyle/>
          <a:p>
            <a:pPr algn="ctr">
              <a:spcBef>
                <a:spcPct val="50000"/>
              </a:spcBef>
            </a:pPr>
            <a:r>
              <a:rPr lang="en-US" sz="1000" b="1">
                <a:solidFill>
                  <a:schemeClr val="bg1"/>
                </a:solidFill>
                <a:ea typeface="ＭＳ Ｐゴシック" charset="-128"/>
                <a:cs typeface="ＭＳ Ｐゴシック" charset="-128"/>
              </a:rPr>
              <a:t>10’ </a:t>
            </a:r>
          </a:p>
          <a:p>
            <a:pPr algn="ctr">
              <a:spcBef>
                <a:spcPct val="50000"/>
              </a:spcBef>
            </a:pPr>
            <a:r>
              <a:rPr lang="en-US" sz="1000">
                <a:ea typeface="ＭＳ Ｐゴシック" charset="-128"/>
                <a:cs typeface="ＭＳ Ｐゴシック" charset="-128"/>
              </a:rPr>
              <a:t>on the corp &amp; WWBU</a:t>
            </a:r>
          </a:p>
        </p:txBody>
      </p:sp>
      <p:sp>
        <p:nvSpPr>
          <p:cNvPr id="66576" name="Text Box 16"/>
          <p:cNvSpPr txBox="1">
            <a:spLocks noChangeArrowheads="1"/>
          </p:cNvSpPr>
          <p:nvPr/>
        </p:nvSpPr>
        <p:spPr bwMode="auto">
          <a:xfrm>
            <a:off x="4645025" y="3379788"/>
            <a:ext cx="1079500" cy="625475"/>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a:prstTxWarp prst="textNoShape">
              <a:avLst/>
            </a:prstTxWarp>
            <a:spAutoFit/>
          </a:bodyPr>
          <a:lstStyle/>
          <a:p>
            <a:pPr algn="ctr">
              <a:spcBef>
                <a:spcPct val="50000"/>
              </a:spcBef>
            </a:pPr>
            <a:r>
              <a:rPr lang="en-US" sz="1000" b="1">
                <a:solidFill>
                  <a:schemeClr val="bg1"/>
                </a:solidFill>
                <a:ea typeface="ＭＳ Ｐゴシック" charset="-128"/>
                <a:cs typeface="ＭＳ Ｐゴシック" charset="-128"/>
              </a:rPr>
              <a:t>20’ </a:t>
            </a:r>
          </a:p>
          <a:p>
            <a:pPr algn="ctr">
              <a:spcBef>
                <a:spcPct val="50000"/>
              </a:spcBef>
            </a:pPr>
            <a:r>
              <a:rPr lang="en-US" sz="1000">
                <a:ea typeface="ＭＳ Ｐゴシック" charset="-128"/>
                <a:cs typeface="ＭＳ Ｐゴシック" charset="-128"/>
              </a:rPr>
              <a:t>on CBU and/or factory</a:t>
            </a:r>
          </a:p>
        </p:txBody>
      </p:sp>
      <p:sp>
        <p:nvSpPr>
          <p:cNvPr id="66577" name="Text Box 17"/>
          <p:cNvSpPr txBox="1">
            <a:spLocks noChangeArrowheads="1"/>
          </p:cNvSpPr>
          <p:nvPr/>
        </p:nvSpPr>
        <p:spPr bwMode="auto">
          <a:xfrm>
            <a:off x="3563938" y="3603625"/>
            <a:ext cx="1079500" cy="473075"/>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a:prstTxWarp prst="textNoShape">
              <a:avLst/>
            </a:prstTxWarp>
            <a:spAutoFit/>
          </a:bodyPr>
          <a:lstStyle/>
          <a:p>
            <a:pPr algn="ctr">
              <a:spcBef>
                <a:spcPct val="50000"/>
              </a:spcBef>
            </a:pPr>
            <a:r>
              <a:rPr lang="en-US" sz="1000" b="1">
                <a:solidFill>
                  <a:schemeClr val="bg1"/>
                </a:solidFill>
                <a:ea typeface="ＭＳ Ｐゴシック" charset="-128"/>
                <a:cs typeface="ＭＳ Ｐゴシック" charset="-128"/>
              </a:rPr>
              <a:t>15’ </a:t>
            </a:r>
          </a:p>
          <a:p>
            <a:pPr algn="ctr">
              <a:spcBef>
                <a:spcPct val="50000"/>
              </a:spcBef>
            </a:pPr>
            <a:r>
              <a:rPr lang="en-US" sz="1000">
                <a:ea typeface="ＭＳ Ｐゴシック" charset="-128"/>
                <a:cs typeface="ＭＳ Ｐゴシック" charset="-128"/>
              </a:rPr>
              <a:t>Q&amp;A</a:t>
            </a:r>
          </a:p>
        </p:txBody>
      </p:sp>
      <p:sp>
        <p:nvSpPr>
          <p:cNvPr id="655398" name="Text Box 38"/>
          <p:cNvSpPr txBox="1">
            <a:spLocks noChangeArrowheads="1"/>
          </p:cNvSpPr>
          <p:nvPr/>
        </p:nvSpPr>
        <p:spPr bwMode="auto">
          <a:xfrm>
            <a:off x="3492500" y="1484313"/>
            <a:ext cx="1055688" cy="366712"/>
          </a:xfrm>
          <a:prstGeom prst="rect">
            <a:avLst/>
          </a:prstGeom>
          <a:noFill/>
          <a:ln w="9525">
            <a:noFill/>
            <a:miter lim="800000"/>
            <a:headEnd/>
            <a:tailEnd/>
          </a:ln>
          <a:effectLst/>
        </p:spPr>
        <p:txBody>
          <a:bodyPr wrap="none">
            <a:prstTxWarp prst="textNoShape">
              <a:avLst/>
            </a:prstTxWarp>
            <a:spAutoFit/>
          </a:bodyPr>
          <a:lstStyle/>
          <a:p>
            <a:r>
              <a:rPr lang="en-GB">
                <a:latin typeface="Calibri" charset="0"/>
              </a:rPr>
              <a:t>3-4 slides</a:t>
            </a:r>
          </a:p>
        </p:txBody>
      </p:sp>
      <p:sp>
        <p:nvSpPr>
          <p:cNvPr id="655399" name="Text Box 39"/>
          <p:cNvSpPr txBox="1">
            <a:spLocks noChangeArrowheads="1"/>
          </p:cNvSpPr>
          <p:nvPr/>
        </p:nvSpPr>
        <p:spPr bwMode="auto">
          <a:xfrm>
            <a:off x="5940425" y="3638550"/>
            <a:ext cx="1171575" cy="366713"/>
          </a:xfrm>
          <a:prstGeom prst="rect">
            <a:avLst/>
          </a:prstGeom>
          <a:noFill/>
          <a:ln w="9525">
            <a:noFill/>
            <a:miter lim="800000"/>
            <a:headEnd/>
            <a:tailEnd/>
          </a:ln>
          <a:effectLst/>
        </p:spPr>
        <p:txBody>
          <a:bodyPr wrap="none">
            <a:prstTxWarp prst="textNoShape">
              <a:avLst/>
            </a:prstTxWarp>
            <a:spAutoFit/>
          </a:bodyPr>
          <a:lstStyle/>
          <a:p>
            <a:r>
              <a:rPr lang="en-GB">
                <a:latin typeface="Calibri" charset="0"/>
              </a:rPr>
              <a:t>8-10 slides</a:t>
            </a:r>
          </a:p>
        </p:txBody>
      </p:sp>
      <p:grpSp>
        <p:nvGrpSpPr>
          <p:cNvPr id="2" name="Group 46"/>
          <p:cNvGrpSpPr>
            <a:grpSpLocks/>
          </p:cNvGrpSpPr>
          <p:nvPr/>
        </p:nvGrpSpPr>
        <p:grpSpPr bwMode="auto">
          <a:xfrm>
            <a:off x="4643438" y="1484313"/>
            <a:ext cx="790575" cy="604837"/>
            <a:chOff x="2925" y="935"/>
            <a:chExt cx="498" cy="381"/>
          </a:xfrm>
        </p:grpSpPr>
        <p:pic>
          <p:nvPicPr>
            <p:cNvPr id="655401" name="Picture 41"/>
            <p:cNvPicPr>
              <a:picLocks noChangeAspect="1" noChangeArrowheads="1"/>
            </p:cNvPicPr>
            <p:nvPr/>
          </p:nvPicPr>
          <p:blipFill>
            <a:blip r:embed="rId6"/>
            <a:srcRect l="16243" t="25586" r="24707" b="21246"/>
            <a:stretch>
              <a:fillRect/>
            </a:stretch>
          </p:blipFill>
          <p:spPr bwMode="auto">
            <a:xfrm>
              <a:off x="2925" y="935"/>
              <a:ext cx="362" cy="245"/>
            </a:xfrm>
            <a:prstGeom prst="rect">
              <a:avLst/>
            </a:prstGeom>
            <a:noFill/>
            <a:ln w="9525">
              <a:solidFill>
                <a:schemeClr val="bg2"/>
              </a:solidFill>
              <a:miter lim="800000"/>
              <a:headEnd/>
              <a:tailEnd/>
            </a:ln>
            <a:effectLst/>
          </p:spPr>
        </p:pic>
        <p:pic>
          <p:nvPicPr>
            <p:cNvPr id="655402" name="Picture 42"/>
            <p:cNvPicPr>
              <a:picLocks noChangeAspect="1" noChangeArrowheads="1"/>
            </p:cNvPicPr>
            <p:nvPr/>
          </p:nvPicPr>
          <p:blipFill>
            <a:blip r:embed="rId6"/>
            <a:srcRect l="16243" t="25586" r="24707" b="21246"/>
            <a:stretch>
              <a:fillRect/>
            </a:stretch>
          </p:blipFill>
          <p:spPr bwMode="auto">
            <a:xfrm>
              <a:off x="2971" y="981"/>
              <a:ext cx="362" cy="245"/>
            </a:xfrm>
            <a:prstGeom prst="rect">
              <a:avLst/>
            </a:prstGeom>
            <a:noFill/>
            <a:ln w="9525">
              <a:solidFill>
                <a:schemeClr val="bg2"/>
              </a:solidFill>
              <a:miter lim="800000"/>
              <a:headEnd/>
              <a:tailEnd/>
            </a:ln>
            <a:effectLst/>
          </p:spPr>
        </p:pic>
        <p:pic>
          <p:nvPicPr>
            <p:cNvPr id="655404" name="Picture 44"/>
            <p:cNvPicPr>
              <a:picLocks noChangeAspect="1" noChangeArrowheads="1"/>
            </p:cNvPicPr>
            <p:nvPr/>
          </p:nvPicPr>
          <p:blipFill>
            <a:blip r:embed="rId6"/>
            <a:srcRect l="16243" t="25586" r="24707" b="21246"/>
            <a:stretch>
              <a:fillRect/>
            </a:stretch>
          </p:blipFill>
          <p:spPr bwMode="auto">
            <a:xfrm>
              <a:off x="3016" y="1026"/>
              <a:ext cx="362" cy="245"/>
            </a:xfrm>
            <a:prstGeom prst="rect">
              <a:avLst/>
            </a:prstGeom>
            <a:noFill/>
            <a:ln w="9525">
              <a:solidFill>
                <a:schemeClr val="bg2"/>
              </a:solidFill>
              <a:miter lim="800000"/>
              <a:headEnd/>
              <a:tailEnd/>
            </a:ln>
            <a:effectLst/>
          </p:spPr>
        </p:pic>
        <p:pic>
          <p:nvPicPr>
            <p:cNvPr id="655405" name="Picture 45"/>
            <p:cNvPicPr>
              <a:picLocks noChangeAspect="1" noChangeArrowheads="1"/>
            </p:cNvPicPr>
            <p:nvPr/>
          </p:nvPicPr>
          <p:blipFill>
            <a:blip r:embed="rId6"/>
            <a:srcRect l="16243" t="25586" r="24707" b="21246"/>
            <a:stretch>
              <a:fillRect/>
            </a:stretch>
          </p:blipFill>
          <p:spPr bwMode="auto">
            <a:xfrm>
              <a:off x="3061" y="1071"/>
              <a:ext cx="362" cy="245"/>
            </a:xfrm>
            <a:prstGeom prst="rect">
              <a:avLst/>
            </a:prstGeom>
            <a:noFill/>
            <a:ln w="9525">
              <a:solidFill>
                <a:schemeClr val="bg2"/>
              </a:solidFill>
              <a:miter lim="800000"/>
              <a:headEnd/>
              <a:tailEnd/>
            </a:ln>
            <a:effectLst/>
          </p:spPr>
        </p:pic>
      </p:grpSp>
      <p:grpSp>
        <p:nvGrpSpPr>
          <p:cNvPr id="3" name="Group 47"/>
          <p:cNvGrpSpPr>
            <a:grpSpLocks/>
          </p:cNvGrpSpPr>
          <p:nvPr/>
        </p:nvGrpSpPr>
        <p:grpSpPr bwMode="auto">
          <a:xfrm>
            <a:off x="5722938" y="4292600"/>
            <a:ext cx="790575" cy="604838"/>
            <a:chOff x="2925" y="935"/>
            <a:chExt cx="498" cy="381"/>
          </a:xfrm>
        </p:grpSpPr>
        <p:pic>
          <p:nvPicPr>
            <p:cNvPr id="655408" name="Picture 48"/>
            <p:cNvPicPr>
              <a:picLocks noChangeAspect="1" noChangeArrowheads="1"/>
            </p:cNvPicPr>
            <p:nvPr/>
          </p:nvPicPr>
          <p:blipFill>
            <a:blip r:embed="rId6"/>
            <a:srcRect l="16243" t="25586" r="24707" b="21246"/>
            <a:stretch>
              <a:fillRect/>
            </a:stretch>
          </p:blipFill>
          <p:spPr bwMode="auto">
            <a:xfrm>
              <a:off x="2925" y="935"/>
              <a:ext cx="362" cy="245"/>
            </a:xfrm>
            <a:prstGeom prst="rect">
              <a:avLst/>
            </a:prstGeom>
            <a:noFill/>
            <a:ln w="9525">
              <a:solidFill>
                <a:schemeClr val="bg2"/>
              </a:solidFill>
              <a:miter lim="800000"/>
              <a:headEnd/>
              <a:tailEnd/>
            </a:ln>
            <a:effectLst/>
          </p:spPr>
        </p:pic>
        <p:pic>
          <p:nvPicPr>
            <p:cNvPr id="655409" name="Picture 49"/>
            <p:cNvPicPr>
              <a:picLocks noChangeAspect="1" noChangeArrowheads="1"/>
            </p:cNvPicPr>
            <p:nvPr/>
          </p:nvPicPr>
          <p:blipFill>
            <a:blip r:embed="rId6"/>
            <a:srcRect l="16243" t="25586" r="24707" b="21246"/>
            <a:stretch>
              <a:fillRect/>
            </a:stretch>
          </p:blipFill>
          <p:spPr bwMode="auto">
            <a:xfrm>
              <a:off x="2971" y="981"/>
              <a:ext cx="362" cy="245"/>
            </a:xfrm>
            <a:prstGeom prst="rect">
              <a:avLst/>
            </a:prstGeom>
            <a:noFill/>
            <a:ln w="9525">
              <a:solidFill>
                <a:schemeClr val="bg2"/>
              </a:solidFill>
              <a:miter lim="800000"/>
              <a:headEnd/>
              <a:tailEnd/>
            </a:ln>
            <a:effectLst/>
          </p:spPr>
        </p:pic>
        <p:pic>
          <p:nvPicPr>
            <p:cNvPr id="655410" name="Picture 50"/>
            <p:cNvPicPr>
              <a:picLocks noChangeAspect="1" noChangeArrowheads="1"/>
            </p:cNvPicPr>
            <p:nvPr/>
          </p:nvPicPr>
          <p:blipFill>
            <a:blip r:embed="rId6"/>
            <a:srcRect l="16243" t="25586" r="24707" b="21246"/>
            <a:stretch>
              <a:fillRect/>
            </a:stretch>
          </p:blipFill>
          <p:spPr bwMode="auto">
            <a:xfrm>
              <a:off x="3016" y="1026"/>
              <a:ext cx="362" cy="245"/>
            </a:xfrm>
            <a:prstGeom prst="rect">
              <a:avLst/>
            </a:prstGeom>
            <a:noFill/>
            <a:ln w="9525">
              <a:solidFill>
                <a:schemeClr val="bg2"/>
              </a:solidFill>
              <a:miter lim="800000"/>
              <a:headEnd/>
              <a:tailEnd/>
            </a:ln>
            <a:effectLst/>
          </p:spPr>
        </p:pic>
        <p:pic>
          <p:nvPicPr>
            <p:cNvPr id="655411" name="Picture 51"/>
            <p:cNvPicPr>
              <a:picLocks noChangeAspect="1" noChangeArrowheads="1"/>
            </p:cNvPicPr>
            <p:nvPr/>
          </p:nvPicPr>
          <p:blipFill>
            <a:blip r:embed="rId6"/>
            <a:srcRect l="16243" t="25586" r="24707" b="21246"/>
            <a:stretch>
              <a:fillRect/>
            </a:stretch>
          </p:blipFill>
          <p:spPr bwMode="auto">
            <a:xfrm>
              <a:off x="3061" y="1071"/>
              <a:ext cx="362" cy="245"/>
            </a:xfrm>
            <a:prstGeom prst="rect">
              <a:avLst/>
            </a:prstGeom>
            <a:noFill/>
            <a:ln w="9525">
              <a:solidFill>
                <a:schemeClr val="bg2"/>
              </a:solidFill>
              <a:miter lim="800000"/>
              <a:headEnd/>
              <a:tailEnd/>
            </a:ln>
            <a:effectLst/>
          </p:spPr>
        </p:pic>
      </p:grpSp>
      <p:grpSp>
        <p:nvGrpSpPr>
          <p:cNvPr id="4" name="Group 52"/>
          <p:cNvGrpSpPr>
            <a:grpSpLocks/>
          </p:cNvGrpSpPr>
          <p:nvPr/>
        </p:nvGrpSpPr>
        <p:grpSpPr bwMode="auto">
          <a:xfrm>
            <a:off x="4859338" y="4292600"/>
            <a:ext cx="790575" cy="604838"/>
            <a:chOff x="2925" y="935"/>
            <a:chExt cx="498" cy="381"/>
          </a:xfrm>
        </p:grpSpPr>
        <p:pic>
          <p:nvPicPr>
            <p:cNvPr id="655413" name="Picture 53"/>
            <p:cNvPicPr>
              <a:picLocks noChangeAspect="1" noChangeArrowheads="1"/>
            </p:cNvPicPr>
            <p:nvPr/>
          </p:nvPicPr>
          <p:blipFill>
            <a:blip r:embed="rId6"/>
            <a:srcRect l="16243" t="25586" r="24707" b="21246"/>
            <a:stretch>
              <a:fillRect/>
            </a:stretch>
          </p:blipFill>
          <p:spPr bwMode="auto">
            <a:xfrm>
              <a:off x="2925" y="935"/>
              <a:ext cx="362" cy="245"/>
            </a:xfrm>
            <a:prstGeom prst="rect">
              <a:avLst/>
            </a:prstGeom>
            <a:noFill/>
            <a:ln w="9525">
              <a:solidFill>
                <a:schemeClr val="bg2"/>
              </a:solidFill>
              <a:miter lim="800000"/>
              <a:headEnd/>
              <a:tailEnd/>
            </a:ln>
            <a:effectLst/>
          </p:spPr>
        </p:pic>
        <p:pic>
          <p:nvPicPr>
            <p:cNvPr id="655414" name="Picture 54"/>
            <p:cNvPicPr>
              <a:picLocks noChangeAspect="1" noChangeArrowheads="1"/>
            </p:cNvPicPr>
            <p:nvPr/>
          </p:nvPicPr>
          <p:blipFill>
            <a:blip r:embed="rId6"/>
            <a:srcRect l="16243" t="25586" r="24707" b="21246"/>
            <a:stretch>
              <a:fillRect/>
            </a:stretch>
          </p:blipFill>
          <p:spPr bwMode="auto">
            <a:xfrm>
              <a:off x="2971" y="981"/>
              <a:ext cx="362" cy="245"/>
            </a:xfrm>
            <a:prstGeom prst="rect">
              <a:avLst/>
            </a:prstGeom>
            <a:noFill/>
            <a:ln w="9525">
              <a:solidFill>
                <a:schemeClr val="bg2"/>
              </a:solidFill>
              <a:miter lim="800000"/>
              <a:headEnd/>
              <a:tailEnd/>
            </a:ln>
            <a:effectLst/>
          </p:spPr>
        </p:pic>
        <p:pic>
          <p:nvPicPr>
            <p:cNvPr id="655415" name="Picture 55"/>
            <p:cNvPicPr>
              <a:picLocks noChangeAspect="1" noChangeArrowheads="1"/>
            </p:cNvPicPr>
            <p:nvPr/>
          </p:nvPicPr>
          <p:blipFill>
            <a:blip r:embed="rId6"/>
            <a:srcRect l="16243" t="25586" r="24707" b="21246"/>
            <a:stretch>
              <a:fillRect/>
            </a:stretch>
          </p:blipFill>
          <p:spPr bwMode="auto">
            <a:xfrm>
              <a:off x="3016" y="1026"/>
              <a:ext cx="362" cy="245"/>
            </a:xfrm>
            <a:prstGeom prst="rect">
              <a:avLst/>
            </a:prstGeom>
            <a:noFill/>
            <a:ln w="9525">
              <a:solidFill>
                <a:schemeClr val="bg2"/>
              </a:solidFill>
              <a:miter lim="800000"/>
              <a:headEnd/>
              <a:tailEnd/>
            </a:ln>
            <a:effectLst/>
          </p:spPr>
        </p:pic>
        <p:pic>
          <p:nvPicPr>
            <p:cNvPr id="655416" name="Picture 56"/>
            <p:cNvPicPr>
              <a:picLocks noChangeAspect="1" noChangeArrowheads="1"/>
            </p:cNvPicPr>
            <p:nvPr/>
          </p:nvPicPr>
          <p:blipFill>
            <a:blip r:embed="rId6"/>
            <a:srcRect l="16243" t="25586" r="24707" b="21246"/>
            <a:stretch>
              <a:fillRect/>
            </a:stretch>
          </p:blipFill>
          <p:spPr bwMode="auto">
            <a:xfrm>
              <a:off x="3061" y="1071"/>
              <a:ext cx="362" cy="245"/>
            </a:xfrm>
            <a:prstGeom prst="rect">
              <a:avLst/>
            </a:prstGeom>
            <a:noFill/>
            <a:ln w="9525">
              <a:solidFill>
                <a:schemeClr val="bg2"/>
              </a:solidFill>
              <a:miter lim="800000"/>
              <a:headEnd/>
              <a:tailEnd/>
            </a:ln>
            <a:effectLst/>
          </p:spPr>
        </p:pic>
      </p:grpSp>
      <p:grpSp>
        <p:nvGrpSpPr>
          <p:cNvPr id="5" name="Group 64"/>
          <p:cNvGrpSpPr>
            <a:grpSpLocks/>
          </p:cNvGrpSpPr>
          <p:nvPr/>
        </p:nvGrpSpPr>
        <p:grpSpPr bwMode="auto">
          <a:xfrm>
            <a:off x="2338388" y="3429000"/>
            <a:ext cx="720725" cy="1103313"/>
            <a:chOff x="431" y="1661"/>
            <a:chExt cx="454" cy="695"/>
          </a:xfrm>
        </p:grpSpPr>
        <p:sp>
          <p:nvSpPr>
            <p:cNvPr id="655422" name="Rectangle 62"/>
            <p:cNvSpPr>
              <a:spLocks noChangeArrowheads="1"/>
            </p:cNvSpPr>
            <p:nvPr/>
          </p:nvSpPr>
          <p:spPr bwMode="auto">
            <a:xfrm>
              <a:off x="431" y="1661"/>
              <a:ext cx="453" cy="680"/>
            </a:xfrm>
            <a:prstGeom prst="rect">
              <a:avLst/>
            </a:prstGeom>
            <a:solidFill>
              <a:schemeClr val="bg1"/>
            </a:solidFill>
            <a:ln w="9525">
              <a:solidFill>
                <a:schemeClr val="bg2"/>
              </a:solidFill>
              <a:miter lim="800000"/>
              <a:headEnd/>
              <a:tailEnd/>
            </a:ln>
            <a:effectLst/>
          </p:spPr>
          <p:txBody>
            <a:bodyPr wrap="none" anchor="ctr">
              <a:prstTxWarp prst="textNoShape">
                <a:avLst/>
              </a:prstTxWarp>
            </a:bodyPr>
            <a:lstStyle/>
            <a:p>
              <a:endParaRPr lang="en-US"/>
            </a:p>
          </p:txBody>
        </p:sp>
        <p:pic>
          <p:nvPicPr>
            <p:cNvPr id="655418" name="Picture 58"/>
            <p:cNvPicPr>
              <a:picLocks noChangeAspect="1" noChangeArrowheads="1"/>
            </p:cNvPicPr>
            <p:nvPr/>
          </p:nvPicPr>
          <p:blipFill>
            <a:blip r:embed="rId6"/>
            <a:srcRect l="16243" t="25586" r="24707" b="21246"/>
            <a:stretch>
              <a:fillRect/>
            </a:stretch>
          </p:blipFill>
          <p:spPr bwMode="auto">
            <a:xfrm>
              <a:off x="476" y="1752"/>
              <a:ext cx="362" cy="245"/>
            </a:xfrm>
            <a:prstGeom prst="rect">
              <a:avLst/>
            </a:prstGeom>
            <a:noFill/>
            <a:ln w="9525">
              <a:solidFill>
                <a:schemeClr val="bg2"/>
              </a:solidFill>
              <a:miter lim="800000"/>
              <a:headEnd/>
              <a:tailEnd/>
            </a:ln>
            <a:effectLst/>
          </p:spPr>
        </p:pic>
        <p:sp>
          <p:nvSpPr>
            <p:cNvPr id="655423" name="Text Box 63"/>
            <p:cNvSpPr txBox="1">
              <a:spLocks noChangeArrowheads="1"/>
            </p:cNvSpPr>
            <p:nvPr/>
          </p:nvSpPr>
          <p:spPr bwMode="auto">
            <a:xfrm>
              <a:off x="431" y="1979"/>
              <a:ext cx="454" cy="377"/>
            </a:xfrm>
            <a:prstGeom prst="rect">
              <a:avLst/>
            </a:prstGeom>
            <a:noFill/>
            <a:ln w="9525">
              <a:noFill/>
              <a:miter lim="800000"/>
              <a:headEnd/>
              <a:tailEnd/>
            </a:ln>
            <a:effectLst/>
          </p:spPr>
          <p:txBody>
            <a:bodyPr>
              <a:prstTxWarp prst="textNoShape">
                <a:avLst/>
              </a:prstTxWarp>
              <a:spAutoFit/>
            </a:bodyPr>
            <a:lstStyle/>
            <a:p>
              <a:pPr>
                <a:spcBef>
                  <a:spcPct val="50000"/>
                </a:spcBef>
              </a:pPr>
              <a:r>
                <a:rPr lang="en-GB" sz="600"/>
                <a:t>Speakernotes speakernotesspeakernotesspeakernotes</a:t>
              </a:r>
            </a:p>
            <a:p>
              <a:pPr>
                <a:spcBef>
                  <a:spcPct val="50000"/>
                </a:spcBef>
              </a:pPr>
              <a:endParaRPr lang="en-GB" sz="600"/>
            </a:p>
          </p:txBody>
        </p:sp>
      </p:grpSp>
      <p:grpSp>
        <p:nvGrpSpPr>
          <p:cNvPr id="6" name="Group 69"/>
          <p:cNvGrpSpPr>
            <a:grpSpLocks/>
          </p:cNvGrpSpPr>
          <p:nvPr/>
        </p:nvGrpSpPr>
        <p:grpSpPr bwMode="auto">
          <a:xfrm rot="886152">
            <a:off x="2771775" y="3500438"/>
            <a:ext cx="720725" cy="1081087"/>
            <a:chOff x="476" y="2205"/>
            <a:chExt cx="454" cy="681"/>
          </a:xfrm>
        </p:grpSpPr>
        <p:sp>
          <p:nvSpPr>
            <p:cNvPr id="655426" name="Rectangle 66"/>
            <p:cNvSpPr>
              <a:spLocks noChangeArrowheads="1"/>
            </p:cNvSpPr>
            <p:nvPr/>
          </p:nvSpPr>
          <p:spPr bwMode="auto">
            <a:xfrm>
              <a:off x="476" y="2205"/>
              <a:ext cx="454" cy="681"/>
            </a:xfrm>
            <a:prstGeom prst="rect">
              <a:avLst/>
            </a:prstGeom>
            <a:solidFill>
              <a:schemeClr val="bg1"/>
            </a:solidFill>
            <a:ln w="9525">
              <a:solidFill>
                <a:schemeClr val="bg2"/>
              </a:solidFill>
              <a:miter lim="800000"/>
              <a:headEnd/>
              <a:tailEnd/>
            </a:ln>
            <a:effectLst/>
          </p:spPr>
          <p:txBody>
            <a:bodyPr wrap="none" anchor="ctr">
              <a:prstTxWarp prst="textNoShape">
                <a:avLst/>
              </a:prstTxWarp>
            </a:bodyPr>
            <a:lstStyle/>
            <a:p>
              <a:endParaRPr lang="en-US"/>
            </a:p>
          </p:txBody>
        </p:sp>
        <p:sp>
          <p:nvSpPr>
            <p:cNvPr id="655427" name="Text Box 67"/>
            <p:cNvSpPr txBox="1">
              <a:spLocks noChangeArrowheads="1"/>
            </p:cNvSpPr>
            <p:nvPr/>
          </p:nvSpPr>
          <p:spPr bwMode="auto">
            <a:xfrm>
              <a:off x="521" y="2449"/>
              <a:ext cx="318" cy="346"/>
            </a:xfrm>
            <a:prstGeom prst="rect">
              <a:avLst/>
            </a:prstGeom>
            <a:noFill/>
            <a:ln w="9525">
              <a:noFill/>
              <a:miter lim="800000"/>
              <a:headEnd/>
              <a:tailEnd/>
            </a:ln>
            <a:effectLst/>
          </p:spPr>
          <p:txBody>
            <a:bodyPr>
              <a:prstTxWarp prst="textNoShape">
                <a:avLst/>
              </a:prstTxWarp>
              <a:spAutoFit/>
            </a:bodyPr>
            <a:lstStyle/>
            <a:p>
              <a:pPr>
                <a:spcBef>
                  <a:spcPct val="50000"/>
                </a:spcBef>
              </a:pPr>
              <a:r>
                <a:rPr lang="en-GB" sz="1000"/>
                <a:t>Q&amp;A Q&amp;A Q&amp;A</a:t>
              </a:r>
            </a:p>
          </p:txBody>
        </p:sp>
        <p:sp>
          <p:nvSpPr>
            <p:cNvPr id="655428" name="Text Box 68"/>
            <p:cNvSpPr txBox="1">
              <a:spLocks noChangeArrowheads="1"/>
            </p:cNvSpPr>
            <p:nvPr/>
          </p:nvSpPr>
          <p:spPr bwMode="auto">
            <a:xfrm>
              <a:off x="484" y="2266"/>
              <a:ext cx="400" cy="212"/>
            </a:xfrm>
            <a:prstGeom prst="rect">
              <a:avLst/>
            </a:prstGeom>
            <a:noFill/>
            <a:ln w="9525">
              <a:noFill/>
              <a:miter lim="800000"/>
              <a:headEnd/>
              <a:tailEnd/>
            </a:ln>
            <a:effectLst/>
          </p:spPr>
          <p:txBody>
            <a:bodyPr wrap="none">
              <a:prstTxWarp prst="textNoShape">
                <a:avLst/>
              </a:prstTxWarp>
              <a:spAutoFit/>
            </a:bodyPr>
            <a:lstStyle/>
            <a:p>
              <a:r>
                <a:rPr lang="en-GB" sz="1600" b="1"/>
                <a:t>Q&amp;A</a:t>
              </a:r>
            </a:p>
          </p:txBody>
        </p:sp>
      </p:gr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Footer Placeholder 3"/>
          <p:cNvSpPr>
            <a:spLocks noGrp="1"/>
          </p:cNvSpPr>
          <p:nvPr>
            <p:ph type="ftr" sz="quarter" idx="10"/>
          </p:nvPr>
        </p:nvSpPr>
        <p:spPr/>
        <p:txBody>
          <a:bodyPr/>
          <a:lstStyle/>
          <a:p>
            <a:r>
              <a:rPr lang="fr-FR"/>
              <a:t>10</a:t>
            </a:r>
            <a:r>
              <a:rPr lang="fr-FR" baseline="30000"/>
              <a:t>th</a:t>
            </a:r>
            <a:r>
              <a:rPr lang="fr-FR"/>
              <a:t>-12</a:t>
            </a:r>
            <a:r>
              <a:rPr lang="fr-FR" baseline="30000"/>
              <a:t>th</a:t>
            </a:r>
            <a:r>
              <a:rPr lang="fr-FR"/>
              <a:t> February 2010</a:t>
            </a:r>
            <a:endParaRPr lang="fr-FR"/>
          </a:p>
        </p:txBody>
      </p:sp>
      <p:pic>
        <p:nvPicPr>
          <p:cNvPr id="659458" name="Picture 2" descr="PINS-blanc-bleu"/>
          <p:cNvPicPr>
            <a:picLocks noChangeAspect="1" noChangeArrowheads="1"/>
          </p:cNvPicPr>
          <p:nvPr/>
        </p:nvPicPr>
        <p:blipFill>
          <a:blip r:embed="rId3"/>
          <a:srcRect/>
          <a:stretch>
            <a:fillRect/>
          </a:stretch>
        </p:blipFill>
        <p:spPr bwMode="auto">
          <a:xfrm>
            <a:off x="1143000" y="0"/>
            <a:ext cx="6856413" cy="6856413"/>
          </a:xfrm>
          <a:prstGeom prst="rect">
            <a:avLst/>
          </a:prstGeom>
          <a:noFill/>
          <a:ln w="9525">
            <a:noFill/>
            <a:miter lim="800000"/>
            <a:headEnd/>
            <a:tailEnd/>
          </a:ln>
        </p:spPr>
      </p:pic>
      <p:pic>
        <p:nvPicPr>
          <p:cNvPr id="659459" name="Picture 3" descr="Key success factor"/>
          <p:cNvPicPr>
            <a:picLocks noChangeAspect="1" noChangeArrowheads="1"/>
          </p:cNvPicPr>
          <p:nvPr/>
        </p:nvPicPr>
        <p:blipFill>
          <a:blip r:embed="rId4"/>
          <a:srcRect/>
          <a:stretch>
            <a:fillRect/>
          </a:stretch>
        </p:blipFill>
        <p:spPr bwMode="auto">
          <a:xfrm>
            <a:off x="1836738" y="2170113"/>
            <a:ext cx="1997075" cy="2411412"/>
          </a:xfrm>
          <a:prstGeom prst="rect">
            <a:avLst/>
          </a:prstGeom>
          <a:noFill/>
        </p:spPr>
      </p:pic>
      <p:pic>
        <p:nvPicPr>
          <p:cNvPr id="659460" name="Image 9" descr="PINS-RELIEF-C60-J40.png"/>
          <p:cNvPicPr>
            <a:picLocks noChangeAspect="1"/>
          </p:cNvPicPr>
          <p:nvPr/>
        </p:nvPicPr>
        <p:blipFill>
          <a:blip r:embed="rId5"/>
          <a:srcRect/>
          <a:stretch>
            <a:fillRect/>
          </a:stretch>
        </p:blipFill>
        <p:spPr bwMode="auto">
          <a:xfrm>
            <a:off x="1116013" y="620713"/>
            <a:ext cx="1871662" cy="1871662"/>
          </a:xfrm>
          <a:prstGeom prst="rect">
            <a:avLst/>
          </a:prstGeom>
          <a:noFill/>
          <a:ln w="9525">
            <a:noFill/>
            <a:miter lim="800000"/>
            <a:headEnd/>
            <a:tailEnd/>
          </a:ln>
        </p:spPr>
      </p:pic>
      <p:sp>
        <p:nvSpPr>
          <p:cNvPr id="659461" name="Rectangle 5"/>
          <p:cNvSpPr>
            <a:spLocks noGrp="1"/>
          </p:cNvSpPr>
          <p:nvPr>
            <p:ph type="body" idx="1"/>
          </p:nvPr>
        </p:nvSpPr>
        <p:spPr>
          <a:xfrm>
            <a:off x="2700338" y="2457450"/>
            <a:ext cx="4392612" cy="1800225"/>
          </a:xfrm>
        </p:spPr>
        <p:txBody>
          <a:bodyPr/>
          <a:lstStyle/>
          <a:p>
            <a:pPr>
              <a:buFontTx/>
              <a:buNone/>
            </a:pPr>
            <a:endParaRPr lang="en-GB" sz="2800" b="1">
              <a:solidFill>
                <a:srgbClr val="FF0000"/>
              </a:solidFill>
              <a:effectLst>
                <a:outerShdw blurRad="38100" dist="38100" dir="2700000" algn="tl">
                  <a:srgbClr val="DDDDDD"/>
                </a:outerShdw>
              </a:effectLst>
            </a:endParaRPr>
          </a:p>
          <a:p>
            <a:pPr>
              <a:buFontTx/>
              <a:buNone/>
            </a:pPr>
            <a:r>
              <a:rPr lang="en-GB" sz="2800"/>
              <a:t>	Make the CODI validate the framework 	</a:t>
            </a:r>
          </a:p>
        </p:txBody>
      </p:sp>
      <p:sp>
        <p:nvSpPr>
          <p:cNvPr id="659462" name="Rectangle 10"/>
          <p:cNvSpPr>
            <a:spLocks noChangeArrowheads="1"/>
          </p:cNvSpPr>
          <p:nvPr/>
        </p:nvSpPr>
        <p:spPr bwMode="auto">
          <a:xfrm>
            <a:off x="1476375" y="1052513"/>
            <a:ext cx="1223963" cy="915987"/>
          </a:xfrm>
          <a:prstGeom prst="rect">
            <a:avLst/>
          </a:prstGeom>
          <a:noFill/>
          <a:ln w="9525">
            <a:noFill/>
            <a:miter lim="800000"/>
            <a:headEnd/>
            <a:tailEnd/>
          </a:ln>
        </p:spPr>
        <p:txBody>
          <a:bodyPr>
            <a:prstTxWarp prst="textNoShape">
              <a:avLst/>
            </a:prstTxWarp>
            <a:spAutoFit/>
          </a:bodyPr>
          <a:lstStyle/>
          <a:p>
            <a:pPr algn="ctr" defTabSz="457200"/>
            <a:r>
              <a:rPr lang="fr-FR" b="1">
                <a:solidFill>
                  <a:schemeClr val="bg1"/>
                </a:solidFill>
                <a:latin typeface="Calibri" charset="0"/>
              </a:rPr>
              <a:t>KEY SUCCESS FACTOR</a:t>
            </a: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Footer Placeholder 3"/>
          <p:cNvSpPr>
            <a:spLocks noGrp="1"/>
          </p:cNvSpPr>
          <p:nvPr>
            <p:ph type="ftr" sz="quarter" idx="10"/>
          </p:nvPr>
        </p:nvSpPr>
        <p:spPr/>
        <p:txBody>
          <a:bodyPr/>
          <a:lstStyle/>
          <a:p>
            <a:r>
              <a:rPr lang="fr-FR"/>
              <a:t>10</a:t>
            </a:r>
            <a:r>
              <a:rPr lang="fr-FR" baseline="30000"/>
              <a:t>th</a:t>
            </a:r>
            <a:r>
              <a:rPr lang="fr-FR"/>
              <a:t>-12</a:t>
            </a:r>
            <a:r>
              <a:rPr lang="fr-FR" baseline="30000"/>
              <a:t>th</a:t>
            </a:r>
            <a:r>
              <a:rPr lang="fr-FR"/>
              <a:t> February 2010</a:t>
            </a:r>
            <a:endParaRPr lang="fr-FR"/>
          </a:p>
        </p:txBody>
      </p:sp>
      <p:pic>
        <p:nvPicPr>
          <p:cNvPr id="593922" name="Picture 2" descr="PINS-blanc-bleu"/>
          <p:cNvPicPr>
            <a:picLocks noChangeAspect="1" noChangeArrowheads="1"/>
          </p:cNvPicPr>
          <p:nvPr/>
        </p:nvPicPr>
        <p:blipFill>
          <a:blip r:embed="rId3"/>
          <a:srcRect/>
          <a:stretch>
            <a:fillRect/>
          </a:stretch>
        </p:blipFill>
        <p:spPr bwMode="auto">
          <a:xfrm>
            <a:off x="1143000" y="0"/>
            <a:ext cx="6856413" cy="6856413"/>
          </a:xfrm>
          <a:prstGeom prst="rect">
            <a:avLst/>
          </a:prstGeom>
          <a:noFill/>
          <a:ln w="9525">
            <a:noFill/>
            <a:miter lim="800000"/>
            <a:headEnd/>
            <a:tailEnd/>
          </a:ln>
        </p:spPr>
      </p:pic>
      <p:pic>
        <p:nvPicPr>
          <p:cNvPr id="593927" name="Picture 7" descr="Key success factor"/>
          <p:cNvPicPr>
            <a:picLocks noChangeAspect="1" noChangeArrowheads="1"/>
          </p:cNvPicPr>
          <p:nvPr/>
        </p:nvPicPr>
        <p:blipFill>
          <a:blip r:embed="rId4"/>
          <a:srcRect/>
          <a:stretch>
            <a:fillRect/>
          </a:stretch>
        </p:blipFill>
        <p:spPr bwMode="auto">
          <a:xfrm>
            <a:off x="1836738" y="1844675"/>
            <a:ext cx="1997075" cy="2411413"/>
          </a:xfrm>
          <a:prstGeom prst="rect">
            <a:avLst/>
          </a:prstGeom>
          <a:noFill/>
        </p:spPr>
      </p:pic>
      <p:pic>
        <p:nvPicPr>
          <p:cNvPr id="593923" name="Image 9" descr="PINS-RELIEF-C60-J40.png"/>
          <p:cNvPicPr>
            <a:picLocks noChangeAspect="1"/>
          </p:cNvPicPr>
          <p:nvPr/>
        </p:nvPicPr>
        <p:blipFill>
          <a:blip r:embed="rId5"/>
          <a:srcRect/>
          <a:stretch>
            <a:fillRect/>
          </a:stretch>
        </p:blipFill>
        <p:spPr bwMode="auto">
          <a:xfrm>
            <a:off x="1116013" y="620713"/>
            <a:ext cx="1871662" cy="1871662"/>
          </a:xfrm>
          <a:prstGeom prst="rect">
            <a:avLst/>
          </a:prstGeom>
          <a:noFill/>
          <a:ln w="9525">
            <a:noFill/>
            <a:miter lim="800000"/>
            <a:headEnd/>
            <a:tailEnd/>
          </a:ln>
        </p:spPr>
      </p:pic>
      <p:sp>
        <p:nvSpPr>
          <p:cNvPr id="593924" name="Rectangle 4"/>
          <p:cNvSpPr>
            <a:spLocks noGrp="1"/>
          </p:cNvSpPr>
          <p:nvPr>
            <p:ph type="body" idx="1"/>
          </p:nvPr>
        </p:nvSpPr>
        <p:spPr>
          <a:xfrm>
            <a:off x="2700338" y="2132013"/>
            <a:ext cx="4392612" cy="1800225"/>
          </a:xfrm>
        </p:spPr>
        <p:txBody>
          <a:bodyPr>
            <a:normAutofit lnSpcReduction="10000"/>
          </a:bodyPr>
          <a:lstStyle/>
          <a:p>
            <a:pPr>
              <a:buFontTx/>
              <a:buNone/>
            </a:pPr>
            <a:endParaRPr lang="en-GB" sz="2800" b="1">
              <a:solidFill>
                <a:srgbClr val="FF0000"/>
              </a:solidFill>
              <a:effectLst>
                <a:outerShdw blurRad="38100" dist="38100" dir="2700000" algn="tl">
                  <a:srgbClr val="DDDDDD"/>
                </a:outerShdw>
              </a:effectLst>
            </a:endParaRPr>
          </a:p>
          <a:p>
            <a:pPr>
              <a:buFontTx/>
              <a:buNone/>
            </a:pPr>
            <a:r>
              <a:rPr lang="en-GB" sz="2800"/>
              <a:t>	Have a first version ready for the Activation Session. </a:t>
            </a:r>
          </a:p>
          <a:p>
            <a:pPr>
              <a:buFontTx/>
              <a:buNone/>
            </a:pPr>
            <a:r>
              <a:rPr lang="en-GB" sz="2800"/>
              <a:t>	</a:t>
            </a:r>
          </a:p>
        </p:txBody>
      </p:sp>
      <p:sp>
        <p:nvSpPr>
          <p:cNvPr id="593925" name="Rectangle 10"/>
          <p:cNvSpPr>
            <a:spLocks noChangeArrowheads="1"/>
          </p:cNvSpPr>
          <p:nvPr/>
        </p:nvSpPr>
        <p:spPr bwMode="auto">
          <a:xfrm>
            <a:off x="1476375" y="1052513"/>
            <a:ext cx="1223963" cy="915987"/>
          </a:xfrm>
          <a:prstGeom prst="rect">
            <a:avLst/>
          </a:prstGeom>
          <a:noFill/>
          <a:ln w="9525">
            <a:noFill/>
            <a:miter lim="800000"/>
            <a:headEnd/>
            <a:tailEnd/>
          </a:ln>
        </p:spPr>
        <p:txBody>
          <a:bodyPr>
            <a:prstTxWarp prst="textNoShape">
              <a:avLst/>
            </a:prstTxWarp>
            <a:spAutoFit/>
          </a:bodyPr>
          <a:lstStyle/>
          <a:p>
            <a:pPr algn="ctr" defTabSz="457200"/>
            <a:r>
              <a:rPr lang="fr-FR" b="1">
                <a:solidFill>
                  <a:schemeClr val="bg1"/>
                </a:solidFill>
                <a:latin typeface="Calibri" charset="0"/>
              </a:rPr>
              <a:t>KEY SUCCESS FACTOR</a:t>
            </a:r>
          </a:p>
        </p:txBody>
      </p:sp>
      <p:sp>
        <p:nvSpPr>
          <p:cNvPr id="593932" name="Text Box 30"/>
          <p:cNvSpPr txBox="1">
            <a:spLocks noChangeArrowheads="1"/>
          </p:cNvSpPr>
          <p:nvPr/>
        </p:nvSpPr>
        <p:spPr bwMode="auto">
          <a:xfrm>
            <a:off x="3492500" y="5222875"/>
            <a:ext cx="817563" cy="336550"/>
          </a:xfrm>
          <a:prstGeom prst="rect">
            <a:avLst/>
          </a:prstGeom>
          <a:noFill/>
          <a:ln w="9525">
            <a:noFill/>
            <a:miter lim="800000"/>
            <a:headEnd/>
            <a:tailEnd/>
          </a:ln>
        </p:spPr>
        <p:txBody>
          <a:bodyPr wrap="none" lIns="91430" tIns="45715" rIns="91430" bIns="45715">
            <a:prstTxWarp prst="textNoShape">
              <a:avLst/>
            </a:prstTxWarp>
            <a:spAutoFit/>
          </a:bodyPr>
          <a:lstStyle/>
          <a:p>
            <a:r>
              <a:rPr lang="fr-FR" sz="1600" b="1">
                <a:ea typeface="MS Gothic" charset="0"/>
                <a:cs typeface="MS Gothic" charset="0"/>
              </a:rPr>
              <a:t>IC Mgr</a:t>
            </a:r>
          </a:p>
        </p:txBody>
      </p:sp>
      <p:sp>
        <p:nvSpPr>
          <p:cNvPr id="593936" name="Text Box 18"/>
          <p:cNvSpPr txBox="1">
            <a:spLocks noChangeArrowheads="1"/>
          </p:cNvSpPr>
          <p:nvPr/>
        </p:nvSpPr>
        <p:spPr bwMode="auto">
          <a:xfrm>
            <a:off x="5292725" y="5222875"/>
            <a:ext cx="463550" cy="366713"/>
          </a:xfrm>
          <a:prstGeom prst="rect">
            <a:avLst/>
          </a:prstGeom>
          <a:noFill/>
          <a:ln w="9525">
            <a:noFill/>
            <a:miter lim="800000"/>
            <a:headEnd/>
            <a:tailEnd/>
          </a:ln>
        </p:spPr>
        <p:txBody>
          <a:bodyPr wrap="none" lIns="91430" tIns="45715" rIns="91430" bIns="45715">
            <a:prstTxWarp prst="textNoShape">
              <a:avLst/>
            </a:prstTxWarp>
            <a:spAutoFit/>
          </a:bodyPr>
          <a:lstStyle/>
          <a:p>
            <a:r>
              <a:rPr lang="fr-FR" b="1">
                <a:ea typeface="MS Gothic" charset="0"/>
                <a:cs typeface="MS Gothic" charset="0"/>
              </a:rPr>
              <a:t>TL</a:t>
            </a:r>
          </a:p>
        </p:txBody>
      </p:sp>
      <p:sp>
        <p:nvSpPr>
          <p:cNvPr id="593938" name="Line 18"/>
          <p:cNvSpPr>
            <a:spLocks noChangeShapeType="1"/>
          </p:cNvSpPr>
          <p:nvPr/>
        </p:nvSpPr>
        <p:spPr bwMode="auto">
          <a:xfrm flipH="1">
            <a:off x="4284663" y="4581525"/>
            <a:ext cx="719137" cy="0"/>
          </a:xfrm>
          <a:prstGeom prst="line">
            <a:avLst/>
          </a:prstGeom>
          <a:noFill/>
          <a:ln w="38100">
            <a:solidFill>
              <a:schemeClr val="hlink"/>
            </a:solidFill>
            <a:round/>
            <a:headEnd/>
            <a:tailEnd type="triangle" w="med" len="med"/>
          </a:ln>
          <a:effectLst/>
        </p:spPr>
        <p:txBody>
          <a:bodyPr>
            <a:prstTxWarp prst="textNoShape">
              <a:avLst/>
            </a:prstTxWarp>
          </a:bodyPr>
          <a:lstStyle/>
          <a:p>
            <a:endParaRPr lang="en-US"/>
          </a:p>
        </p:txBody>
      </p:sp>
      <p:sp>
        <p:nvSpPr>
          <p:cNvPr id="593939" name="Text Box 19"/>
          <p:cNvSpPr txBox="1">
            <a:spLocks noChangeArrowheads="1"/>
          </p:cNvSpPr>
          <p:nvPr/>
        </p:nvSpPr>
        <p:spPr bwMode="auto">
          <a:xfrm>
            <a:off x="4140200" y="4581525"/>
            <a:ext cx="1068388" cy="366713"/>
          </a:xfrm>
          <a:prstGeom prst="rect">
            <a:avLst/>
          </a:prstGeom>
          <a:noFill/>
          <a:ln w="9525">
            <a:noFill/>
            <a:miter lim="800000"/>
            <a:headEnd/>
            <a:tailEnd/>
          </a:ln>
          <a:effectLst/>
        </p:spPr>
        <p:txBody>
          <a:bodyPr wrap="none">
            <a:prstTxWarp prst="textNoShape">
              <a:avLst/>
            </a:prstTxWarp>
            <a:spAutoFit/>
          </a:bodyPr>
          <a:lstStyle/>
          <a:p>
            <a:r>
              <a:rPr lang="en-GB">
                <a:latin typeface="Calibri" charset="0"/>
              </a:rPr>
              <a:t>Feedback</a:t>
            </a:r>
          </a:p>
        </p:txBody>
      </p:sp>
      <p:pic>
        <p:nvPicPr>
          <p:cNvPr id="593941" name="Picture 21" descr="woman"/>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3635375" y="3781425"/>
            <a:ext cx="488950" cy="1447800"/>
          </a:xfrm>
          <a:prstGeom prst="rect">
            <a:avLst/>
          </a:prstGeom>
          <a:noFill/>
        </p:spPr>
      </p:pic>
      <p:pic>
        <p:nvPicPr>
          <p:cNvPr id="593942" name="Picture 22" descr="tl"/>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5235575" y="3787775"/>
            <a:ext cx="415925" cy="1296988"/>
          </a:xfrm>
          <a:prstGeom prst="rect">
            <a:avLst/>
          </a:prstGeom>
          <a:noFill/>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r>
              <a:rPr lang="fr-FR"/>
              <a:t>10</a:t>
            </a:r>
            <a:r>
              <a:rPr lang="fr-FR" baseline="30000"/>
              <a:t>th</a:t>
            </a:r>
            <a:r>
              <a:rPr lang="fr-FR"/>
              <a:t>-12</a:t>
            </a:r>
            <a:r>
              <a:rPr lang="fr-FR" baseline="30000"/>
              <a:t>th</a:t>
            </a:r>
            <a:r>
              <a:rPr lang="fr-FR"/>
              <a:t> February 2010</a:t>
            </a:r>
            <a:endParaRPr lang="fr-FR"/>
          </a:p>
        </p:txBody>
      </p:sp>
      <p:pic>
        <p:nvPicPr>
          <p:cNvPr id="595970" name="Picture 2" descr="PINS-blanc-bleu"/>
          <p:cNvPicPr>
            <a:picLocks noChangeAspect="1" noChangeArrowheads="1"/>
          </p:cNvPicPr>
          <p:nvPr/>
        </p:nvPicPr>
        <p:blipFill>
          <a:blip r:embed="rId3"/>
          <a:srcRect/>
          <a:stretch>
            <a:fillRect/>
          </a:stretch>
        </p:blipFill>
        <p:spPr bwMode="auto">
          <a:xfrm>
            <a:off x="1143000" y="0"/>
            <a:ext cx="6856413" cy="6856413"/>
          </a:xfrm>
          <a:prstGeom prst="rect">
            <a:avLst/>
          </a:prstGeom>
          <a:noFill/>
          <a:ln w="9525">
            <a:noFill/>
            <a:miter lim="800000"/>
            <a:headEnd/>
            <a:tailEnd/>
          </a:ln>
        </p:spPr>
      </p:pic>
      <p:pic>
        <p:nvPicPr>
          <p:cNvPr id="595971" name="Image 9" descr="PINS-RELIEF-C60-J40.png"/>
          <p:cNvPicPr>
            <a:picLocks noChangeAspect="1"/>
          </p:cNvPicPr>
          <p:nvPr/>
        </p:nvPicPr>
        <p:blipFill>
          <a:blip r:embed="rId4"/>
          <a:srcRect/>
          <a:stretch>
            <a:fillRect/>
          </a:stretch>
        </p:blipFill>
        <p:spPr bwMode="auto">
          <a:xfrm>
            <a:off x="1116013" y="620713"/>
            <a:ext cx="1871662" cy="1871662"/>
          </a:xfrm>
          <a:prstGeom prst="rect">
            <a:avLst/>
          </a:prstGeom>
          <a:noFill/>
          <a:ln w="9525">
            <a:noFill/>
            <a:miter lim="800000"/>
            <a:headEnd/>
            <a:tailEnd/>
          </a:ln>
        </p:spPr>
      </p:pic>
      <p:sp>
        <p:nvSpPr>
          <p:cNvPr id="595972" name="Rectangle 10"/>
          <p:cNvSpPr>
            <a:spLocks noChangeArrowheads="1"/>
          </p:cNvSpPr>
          <p:nvPr/>
        </p:nvSpPr>
        <p:spPr bwMode="auto">
          <a:xfrm>
            <a:off x="1476375" y="1333500"/>
            <a:ext cx="1223963" cy="366713"/>
          </a:xfrm>
          <a:prstGeom prst="rect">
            <a:avLst/>
          </a:prstGeom>
          <a:noFill/>
          <a:ln w="9525">
            <a:noFill/>
            <a:miter lim="800000"/>
            <a:headEnd/>
            <a:tailEnd/>
          </a:ln>
        </p:spPr>
        <p:txBody>
          <a:bodyPr>
            <a:prstTxWarp prst="textNoShape">
              <a:avLst/>
            </a:prstTxWarp>
            <a:spAutoFit/>
          </a:bodyPr>
          <a:lstStyle/>
          <a:p>
            <a:pPr algn="ctr" defTabSz="457200"/>
            <a:r>
              <a:rPr lang="fr-FR" b="1">
                <a:solidFill>
                  <a:schemeClr val="bg1"/>
                </a:solidFill>
                <a:latin typeface="Calibri" charset="0"/>
              </a:rPr>
              <a:t>EXERCISE</a:t>
            </a:r>
          </a:p>
        </p:txBody>
      </p:sp>
      <p:sp>
        <p:nvSpPr>
          <p:cNvPr id="595973" name="Rectangle 5"/>
          <p:cNvSpPr>
            <a:spLocks noGrp="1"/>
          </p:cNvSpPr>
          <p:nvPr>
            <p:ph type="body" idx="1"/>
          </p:nvPr>
        </p:nvSpPr>
        <p:spPr>
          <a:xfrm>
            <a:off x="2700338" y="1628775"/>
            <a:ext cx="4116387" cy="3384550"/>
          </a:xfrm>
          <a:noFill/>
          <a:ln/>
        </p:spPr>
        <p:txBody>
          <a:bodyPr/>
          <a:lstStyle/>
          <a:p>
            <a:pPr marL="0" indent="0" algn="ctr">
              <a:lnSpc>
                <a:spcPct val="80000"/>
              </a:lnSpc>
              <a:buFontTx/>
              <a:buNone/>
            </a:pPr>
            <a:r>
              <a:rPr lang="en-GB" sz="4400" b="1"/>
              <a:t>IT’S YOUR TURN NOW…</a:t>
            </a:r>
          </a:p>
          <a:p>
            <a:pPr marL="0" indent="0" algn="ctr">
              <a:lnSpc>
                <a:spcPct val="80000"/>
              </a:lnSpc>
              <a:buFontTx/>
              <a:buNone/>
            </a:pPr>
            <a:endParaRPr lang="en-GB" sz="2000"/>
          </a:p>
          <a:p>
            <a:pPr marL="0" indent="0">
              <a:lnSpc>
                <a:spcPct val="80000"/>
              </a:lnSpc>
              <a:buFontTx/>
              <a:buNone/>
            </a:pPr>
            <a:r>
              <a:rPr lang="en-GB" sz="2000"/>
              <a:t>1)Create the first step of your own internal communication process : Presentation to align your CODI</a:t>
            </a:r>
          </a:p>
          <a:p>
            <a:pPr marL="0" indent="0">
              <a:lnSpc>
                <a:spcPct val="80000"/>
              </a:lnSpc>
              <a:buFontTx/>
              <a:buNone/>
            </a:pPr>
            <a:endParaRPr lang="en-GB" sz="2000"/>
          </a:p>
          <a:p>
            <a:pPr marL="0" indent="0">
              <a:lnSpc>
                <a:spcPct val="80000"/>
              </a:lnSpc>
              <a:buFontTx/>
              <a:buNone/>
            </a:pPr>
            <a:r>
              <a:rPr lang="en-GB" sz="2000"/>
              <a:t>2) Develop a draft of your communication kit for team leaders</a:t>
            </a: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Oval 1"/>
          <p:cNvSpPr/>
          <p:nvPr/>
        </p:nvSpPr>
        <p:spPr>
          <a:xfrm>
            <a:off x="1752600" y="457200"/>
            <a:ext cx="5562600" cy="5638800"/>
          </a:xfrm>
          <a:prstGeom prst="ellipse">
            <a:avLst/>
          </a:prstGeom>
          <a:solidFill>
            <a:srgbClr val="FF0000">
              <a:alpha val="6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5400" dirty="0" smtClean="0"/>
              <a:t>ALL PREPARE</a:t>
            </a:r>
          </a:p>
          <a:p>
            <a:pPr algn="ctr"/>
            <a:r>
              <a:rPr lang="en-US" sz="5400" dirty="0" smtClean="0"/>
              <a:t>REHEARSE</a:t>
            </a:r>
          </a:p>
          <a:p>
            <a:pPr algn="ctr"/>
            <a:r>
              <a:rPr lang="en-US" sz="5400" dirty="0" smtClean="0"/>
              <a:t>PRESENT</a:t>
            </a:r>
            <a:endParaRPr lang="en-US" sz="6000" dirty="0"/>
          </a:p>
        </p:txBody>
      </p:sp>
    </p:spTree>
  </p:cSld>
  <p:clrMapOvr>
    <a:masterClrMapping/>
  </p:clrMapOvr>
  <p:transition/>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r>
              <a:rPr lang="fr-FR"/>
              <a:t>10</a:t>
            </a:r>
            <a:r>
              <a:rPr lang="fr-FR" baseline="30000"/>
              <a:t>th</a:t>
            </a:r>
            <a:r>
              <a:rPr lang="fr-FR"/>
              <a:t>-12</a:t>
            </a:r>
            <a:r>
              <a:rPr lang="fr-FR" baseline="30000"/>
              <a:t>th</a:t>
            </a:r>
            <a:r>
              <a:rPr lang="fr-FR"/>
              <a:t> February 2010</a:t>
            </a:r>
            <a:endParaRPr lang="fr-FR"/>
          </a:p>
        </p:txBody>
      </p:sp>
      <p:pic>
        <p:nvPicPr>
          <p:cNvPr id="703490" name="Picture 2" descr="PINS-blanc-bleu"/>
          <p:cNvPicPr>
            <a:picLocks noChangeAspect="1" noChangeArrowheads="1"/>
          </p:cNvPicPr>
          <p:nvPr/>
        </p:nvPicPr>
        <p:blipFill>
          <a:blip r:embed="rId3"/>
          <a:srcRect/>
          <a:stretch>
            <a:fillRect/>
          </a:stretch>
        </p:blipFill>
        <p:spPr bwMode="auto">
          <a:xfrm>
            <a:off x="1171575" y="0"/>
            <a:ext cx="6856413" cy="6856413"/>
          </a:xfrm>
          <a:prstGeom prst="rect">
            <a:avLst/>
          </a:prstGeom>
          <a:noFill/>
        </p:spPr>
      </p:pic>
      <p:pic>
        <p:nvPicPr>
          <p:cNvPr id="703491" name="Picture 3" descr="PINS-gris-rose"/>
          <p:cNvPicPr>
            <a:picLocks noChangeAspect="1" noChangeArrowheads="1"/>
          </p:cNvPicPr>
          <p:nvPr/>
        </p:nvPicPr>
        <p:blipFill>
          <a:blip r:embed="rId4"/>
          <a:srcRect/>
          <a:stretch>
            <a:fillRect/>
          </a:stretch>
        </p:blipFill>
        <p:spPr bwMode="auto">
          <a:xfrm>
            <a:off x="1116013" y="627063"/>
            <a:ext cx="1865312" cy="1865312"/>
          </a:xfrm>
          <a:prstGeom prst="rect">
            <a:avLst/>
          </a:prstGeom>
          <a:noFill/>
        </p:spPr>
      </p:pic>
      <p:sp>
        <p:nvSpPr>
          <p:cNvPr id="703492" name="Rectangle 3"/>
          <p:cNvSpPr>
            <a:spLocks noChangeArrowheads="1"/>
          </p:cNvSpPr>
          <p:nvPr/>
        </p:nvSpPr>
        <p:spPr bwMode="auto">
          <a:xfrm>
            <a:off x="1331913" y="1090613"/>
            <a:ext cx="1511300" cy="825500"/>
          </a:xfrm>
          <a:prstGeom prst="rect">
            <a:avLst/>
          </a:prstGeom>
          <a:noFill/>
          <a:ln w="9525">
            <a:noFill/>
            <a:miter lim="800000"/>
            <a:headEnd/>
            <a:tailEnd/>
          </a:ln>
        </p:spPr>
        <p:txBody>
          <a:bodyPr>
            <a:prstTxWarp prst="textNoShape">
              <a:avLst/>
            </a:prstTxWarp>
            <a:spAutoFit/>
          </a:bodyPr>
          <a:lstStyle/>
          <a:p>
            <a:pPr algn="ctr" defTabSz="457200"/>
            <a:r>
              <a:rPr lang="fr-FR" sz="1600" b="1">
                <a:solidFill>
                  <a:schemeClr val="bg1"/>
                </a:solidFill>
                <a:latin typeface="Calibri" charset="0"/>
                <a:ea typeface="ＭＳ Ｐゴシック" charset="-128"/>
                <a:cs typeface="ＭＳ Ｐゴシック" charset="-128"/>
              </a:rPr>
              <a:t>DANONE CONECTIONS PROJECTS</a:t>
            </a:r>
          </a:p>
        </p:txBody>
      </p:sp>
      <p:sp>
        <p:nvSpPr>
          <p:cNvPr id="703493" name="Text Box 5"/>
          <p:cNvSpPr txBox="1">
            <a:spLocks noChangeArrowheads="1"/>
          </p:cNvSpPr>
          <p:nvPr/>
        </p:nvSpPr>
        <p:spPr bwMode="auto">
          <a:xfrm>
            <a:off x="2627313" y="1989138"/>
            <a:ext cx="4608512" cy="2781300"/>
          </a:xfrm>
          <a:prstGeom prst="rect">
            <a:avLst/>
          </a:prstGeom>
          <a:noFill/>
          <a:ln w="9525">
            <a:noFill/>
            <a:miter lim="800000"/>
            <a:headEnd/>
            <a:tailEnd/>
          </a:ln>
          <a:effectLst/>
        </p:spPr>
        <p:txBody>
          <a:bodyPr>
            <a:prstTxWarp prst="textNoShape">
              <a:avLst/>
            </a:prstTxWarp>
            <a:spAutoFit/>
          </a:bodyPr>
          <a:lstStyle/>
          <a:p>
            <a:pPr defTabSz="457200">
              <a:lnSpc>
                <a:spcPct val="80000"/>
              </a:lnSpc>
            </a:pPr>
            <a:r>
              <a:rPr lang="fr-FR" sz="2000" b="1">
                <a:solidFill>
                  <a:srgbClr val="808080"/>
                </a:solidFill>
                <a:latin typeface="Calibri" charset="0"/>
                <a:ea typeface="ＭＳ Ｐゴシック" charset="-128"/>
                <a:cs typeface="ＭＳ Ｐゴシック" charset="-128"/>
              </a:rPr>
              <a:t>Danone Russia </a:t>
            </a:r>
            <a:r>
              <a:rPr lang="fr-FR" sz="2000">
                <a:solidFill>
                  <a:srgbClr val="808080"/>
                </a:solidFill>
                <a:latin typeface="Calibri" charset="0"/>
                <a:ea typeface="ＭＳ Ｐゴシック" charset="-128"/>
                <a:cs typeface="ＭＳ Ｐゴシック" charset="-128"/>
              </a:rPr>
              <a:t>–</a:t>
            </a:r>
            <a:r>
              <a:rPr lang="fr-FR" sz="2000" b="1">
                <a:solidFill>
                  <a:srgbClr val="808080"/>
                </a:solidFill>
                <a:latin typeface="Calibri" charset="0"/>
                <a:ea typeface="ＭＳ Ｐゴシック" charset="-128"/>
                <a:cs typeface="ＭＳ Ｐゴシック" charset="-128"/>
              </a:rPr>
              <a:t> </a:t>
            </a:r>
            <a:r>
              <a:rPr lang="fr-FR" sz="2000">
                <a:solidFill>
                  <a:srgbClr val="808080"/>
                </a:solidFill>
                <a:latin typeface="Calibri" charset="0"/>
                <a:ea typeface="ＭＳ Ｐゴシック" charset="-128"/>
                <a:cs typeface="ＭＳ Ｐゴシック" charset="-128"/>
              </a:rPr>
              <a:t>Anna GUDKOVA</a:t>
            </a:r>
          </a:p>
          <a:p>
            <a:pPr defTabSz="457200">
              <a:lnSpc>
                <a:spcPct val="80000"/>
              </a:lnSpc>
            </a:pPr>
            <a:r>
              <a:rPr lang="fr-FR" sz="2000" b="1">
                <a:solidFill>
                  <a:srgbClr val="808080"/>
                </a:solidFill>
                <a:latin typeface="Calibri" charset="0"/>
                <a:ea typeface="ＭＳ Ｐゴシック" charset="-128"/>
                <a:cs typeface="ＭＳ Ｐゴシック" charset="-128"/>
              </a:rPr>
              <a:t>Danone Hungary </a:t>
            </a:r>
            <a:r>
              <a:rPr lang="fr-FR" sz="2000">
                <a:solidFill>
                  <a:srgbClr val="808080"/>
                </a:solidFill>
                <a:latin typeface="Calibri" charset="0"/>
                <a:ea typeface="ＭＳ Ｐゴシック" charset="-128"/>
                <a:cs typeface="ＭＳ Ｐゴシック" charset="-128"/>
              </a:rPr>
              <a:t>– </a:t>
            </a:r>
            <a:r>
              <a:rPr lang="fr-FR" sz="2000">
                <a:solidFill>
                  <a:srgbClr val="808080"/>
                </a:solidFill>
                <a:latin typeface="Calibri" charset="0"/>
              </a:rPr>
              <a:t>Annamaria NAGY</a:t>
            </a:r>
          </a:p>
          <a:p>
            <a:pPr defTabSz="457200">
              <a:lnSpc>
                <a:spcPct val="80000"/>
              </a:lnSpc>
            </a:pPr>
            <a:r>
              <a:rPr lang="fr-FR" sz="2000">
                <a:solidFill>
                  <a:srgbClr val="808080"/>
                </a:solidFill>
                <a:latin typeface="Calibri" charset="0"/>
              </a:rPr>
              <a:t>				   </a:t>
            </a:r>
            <a:r>
              <a:rPr lang="fr-FR" sz="2000">
                <a:solidFill>
                  <a:srgbClr val="808080"/>
                </a:solidFill>
                <a:latin typeface="Calibri" charset="0"/>
                <a:ea typeface="ＭＳ Ｐゴシック" charset="-128"/>
                <a:cs typeface="ＭＳ Ｐゴシック" charset="-128"/>
              </a:rPr>
              <a:t>Szabina STEHLICH</a:t>
            </a:r>
          </a:p>
          <a:p>
            <a:pPr defTabSz="457200">
              <a:lnSpc>
                <a:spcPct val="80000"/>
              </a:lnSpc>
            </a:pPr>
            <a:r>
              <a:rPr lang="fr-FR" sz="2000" b="1">
                <a:solidFill>
                  <a:srgbClr val="808080"/>
                </a:solidFill>
                <a:latin typeface="Calibri" charset="0"/>
                <a:ea typeface="ＭＳ Ｐゴシック" charset="-128"/>
                <a:cs typeface="ＭＳ Ｐゴシック" charset="-128"/>
              </a:rPr>
              <a:t>Danone Place (HQ)</a:t>
            </a:r>
            <a:r>
              <a:rPr lang="fr-FR" sz="2000">
                <a:solidFill>
                  <a:srgbClr val="808080"/>
                </a:solidFill>
                <a:latin typeface="Calibri" charset="0"/>
                <a:ea typeface="ＭＳ Ｐゴシック" charset="-128"/>
                <a:cs typeface="ＭＳ Ｐゴシック" charset="-128"/>
              </a:rPr>
              <a:t>– Jen SMITH</a:t>
            </a:r>
          </a:p>
          <a:p>
            <a:pPr defTabSz="457200">
              <a:lnSpc>
                <a:spcPct val="80000"/>
              </a:lnSpc>
            </a:pPr>
            <a:r>
              <a:rPr lang="fr-FR" sz="2000" b="1">
                <a:solidFill>
                  <a:srgbClr val="808080"/>
                </a:solidFill>
                <a:latin typeface="Calibri" charset="0"/>
                <a:ea typeface="ＭＳ Ｐゴシック" charset="-128"/>
                <a:cs typeface="ＭＳ Ｐゴシック" charset="-128"/>
              </a:rPr>
              <a:t>Danone APMC (China) </a:t>
            </a:r>
            <a:r>
              <a:rPr lang="fr-FR" sz="2000">
                <a:solidFill>
                  <a:srgbClr val="808080"/>
                </a:solidFill>
                <a:latin typeface="Calibri" charset="0"/>
                <a:ea typeface="ＭＳ Ｐゴシック" charset="-128"/>
                <a:cs typeface="ＭＳ Ｐゴシック" charset="-128"/>
              </a:rPr>
              <a:t>– Nancy FU</a:t>
            </a:r>
          </a:p>
          <a:p>
            <a:pPr defTabSz="457200">
              <a:lnSpc>
                <a:spcPct val="80000"/>
              </a:lnSpc>
            </a:pPr>
            <a:r>
              <a:rPr lang="fr-FR" sz="2000" b="1">
                <a:solidFill>
                  <a:srgbClr val="808080"/>
                </a:solidFill>
                <a:latin typeface="Calibri" charset="0"/>
                <a:ea typeface="ＭＳ Ｐゴシック" charset="-128"/>
                <a:cs typeface="ＭＳ Ｐゴシック" charset="-128"/>
              </a:rPr>
              <a:t>Danone Germany </a:t>
            </a:r>
            <a:r>
              <a:rPr lang="fr-FR" sz="2000">
                <a:solidFill>
                  <a:srgbClr val="808080"/>
                </a:solidFill>
                <a:latin typeface="Calibri" charset="0"/>
                <a:ea typeface="ＭＳ Ｐゴシック" charset="-128"/>
                <a:cs typeface="ＭＳ Ｐゴシック" charset="-128"/>
              </a:rPr>
              <a:t>–</a:t>
            </a:r>
            <a:r>
              <a:rPr lang="fr-FR" sz="2000" b="1">
                <a:solidFill>
                  <a:srgbClr val="808080"/>
                </a:solidFill>
                <a:latin typeface="Calibri" charset="0"/>
                <a:ea typeface="ＭＳ Ｐゴシック" charset="-128"/>
                <a:cs typeface="ＭＳ Ｐゴシック" charset="-128"/>
              </a:rPr>
              <a:t> </a:t>
            </a:r>
            <a:r>
              <a:rPr lang="fr-FR" sz="2000">
                <a:solidFill>
                  <a:srgbClr val="808080"/>
                </a:solidFill>
                <a:latin typeface="Calibri" charset="0"/>
                <a:ea typeface="ＭＳ Ｐゴシック" charset="-128"/>
                <a:cs typeface="ＭＳ Ｐゴシック" charset="-128"/>
              </a:rPr>
              <a:t>Dirk GEBELL</a:t>
            </a:r>
          </a:p>
          <a:p>
            <a:pPr defTabSz="457200">
              <a:lnSpc>
                <a:spcPct val="80000"/>
              </a:lnSpc>
            </a:pPr>
            <a:r>
              <a:rPr lang="fr-FR" sz="2000" b="1">
                <a:solidFill>
                  <a:srgbClr val="808080"/>
                </a:solidFill>
                <a:latin typeface="Calibri" charset="0"/>
                <a:ea typeface="ＭＳ Ｐゴシック" charset="-128"/>
                <a:cs typeface="ＭＳ Ｐゴシック" charset="-128"/>
              </a:rPr>
              <a:t>Danone Bulgaria </a:t>
            </a:r>
            <a:r>
              <a:rPr lang="fr-FR" sz="2000">
                <a:solidFill>
                  <a:srgbClr val="808080"/>
                </a:solidFill>
                <a:latin typeface="Calibri" charset="0"/>
                <a:ea typeface="ＭＳ Ｐゴシック" charset="-128"/>
                <a:cs typeface="ＭＳ Ｐゴシック" charset="-128"/>
              </a:rPr>
              <a:t>– Veneta STOYKOVA</a:t>
            </a:r>
          </a:p>
          <a:p>
            <a:pPr defTabSz="457200">
              <a:lnSpc>
                <a:spcPct val="80000"/>
              </a:lnSpc>
            </a:pPr>
            <a:r>
              <a:rPr lang="fr-FR" sz="2000" b="1">
                <a:solidFill>
                  <a:srgbClr val="808080"/>
                </a:solidFill>
                <a:latin typeface="Calibri" charset="0"/>
                <a:ea typeface="ＭＳ Ｐゴシック" charset="-128"/>
                <a:cs typeface="ＭＳ Ｐゴシック" charset="-128"/>
              </a:rPr>
              <a:t>Waters Poland </a:t>
            </a:r>
            <a:r>
              <a:rPr lang="fr-FR" sz="2000">
                <a:solidFill>
                  <a:srgbClr val="808080"/>
                </a:solidFill>
                <a:latin typeface="Calibri" charset="0"/>
                <a:ea typeface="ＭＳ Ｐゴシック" charset="-128"/>
                <a:cs typeface="ＭＳ Ｐゴシック" charset="-128"/>
              </a:rPr>
              <a:t>– Katarzyna OWSIANKO</a:t>
            </a:r>
          </a:p>
          <a:p>
            <a:pPr defTabSz="457200">
              <a:lnSpc>
                <a:spcPct val="80000"/>
              </a:lnSpc>
            </a:pPr>
            <a:r>
              <a:rPr lang="fr-FR" sz="2000" b="1">
                <a:solidFill>
                  <a:srgbClr val="808080"/>
                </a:solidFill>
                <a:latin typeface="Calibri" charset="0"/>
                <a:ea typeface="ＭＳ Ｐゴシック" charset="-128"/>
                <a:cs typeface="ＭＳ Ｐゴシック" charset="-128"/>
              </a:rPr>
              <a:t>Danone Research</a:t>
            </a:r>
            <a:r>
              <a:rPr lang="fr-FR" sz="2000">
                <a:solidFill>
                  <a:srgbClr val="808080"/>
                </a:solidFill>
                <a:latin typeface="Calibri" charset="0"/>
                <a:ea typeface="ＭＳ Ｐゴシック" charset="-128"/>
                <a:cs typeface="ＭＳ Ｐゴシック" charset="-128"/>
              </a:rPr>
              <a:t> NL– Jenny HENDRIKS</a:t>
            </a:r>
          </a:p>
          <a:p>
            <a:pPr defTabSz="457200">
              <a:lnSpc>
                <a:spcPct val="80000"/>
              </a:lnSpc>
            </a:pPr>
            <a:r>
              <a:rPr lang="fr-FR" sz="2000" b="1">
                <a:solidFill>
                  <a:srgbClr val="808080"/>
                </a:solidFill>
                <a:latin typeface="Calibri" charset="0"/>
                <a:ea typeface="ＭＳ Ｐゴシック" charset="-128"/>
                <a:cs typeface="ＭＳ Ｐゴシック" charset="-128"/>
              </a:rPr>
              <a:t>Robust China</a:t>
            </a:r>
            <a:r>
              <a:rPr lang="fr-FR" sz="2000">
                <a:solidFill>
                  <a:srgbClr val="808080"/>
                </a:solidFill>
                <a:latin typeface="Calibri" charset="0"/>
                <a:ea typeface="ＭＳ Ｐゴシック" charset="-128"/>
                <a:cs typeface="ＭＳ Ｐゴシック" charset="-128"/>
              </a:rPr>
              <a:t> - Eva CHEN</a:t>
            </a:r>
          </a:p>
          <a:p>
            <a:pPr defTabSz="457200">
              <a:lnSpc>
                <a:spcPct val="80000"/>
              </a:lnSpc>
            </a:pPr>
            <a:r>
              <a:rPr lang="fr-FR" sz="2000" b="1">
                <a:solidFill>
                  <a:srgbClr val="808080"/>
                </a:solidFill>
                <a:latin typeface="Calibri" charset="0"/>
                <a:ea typeface="ＭＳ Ｐゴシック" charset="-128"/>
                <a:cs typeface="ＭＳ Ｐゴシック" charset="-128"/>
              </a:rPr>
              <a:t>Nutricia UK</a:t>
            </a:r>
            <a:r>
              <a:rPr lang="fr-FR" sz="2000">
                <a:solidFill>
                  <a:srgbClr val="808080"/>
                </a:solidFill>
                <a:latin typeface="Calibri" charset="0"/>
                <a:ea typeface="ＭＳ Ｐゴシック" charset="-128"/>
                <a:cs typeface="ＭＳ Ｐゴシック" charset="-128"/>
              </a:rPr>
              <a:t> – Nicola DAVIES</a:t>
            </a: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r>
              <a:rPr lang="fr-FR"/>
              <a:t>10</a:t>
            </a:r>
            <a:r>
              <a:rPr lang="fr-FR" baseline="30000"/>
              <a:t>th</a:t>
            </a:r>
            <a:r>
              <a:rPr lang="fr-FR"/>
              <a:t>-12</a:t>
            </a:r>
            <a:r>
              <a:rPr lang="fr-FR" baseline="30000"/>
              <a:t>th</a:t>
            </a:r>
            <a:r>
              <a:rPr lang="fr-FR"/>
              <a:t> February 2010</a:t>
            </a:r>
            <a:endParaRPr lang="fr-FR"/>
          </a:p>
        </p:txBody>
      </p:sp>
      <p:pic>
        <p:nvPicPr>
          <p:cNvPr id="598018" name="Picture 2" descr="PINS-blanc-bleu"/>
          <p:cNvPicPr>
            <a:picLocks noChangeAspect="1" noChangeArrowheads="1"/>
          </p:cNvPicPr>
          <p:nvPr/>
        </p:nvPicPr>
        <p:blipFill>
          <a:blip r:embed="rId3"/>
          <a:srcRect/>
          <a:stretch>
            <a:fillRect/>
          </a:stretch>
        </p:blipFill>
        <p:spPr bwMode="auto">
          <a:xfrm>
            <a:off x="1143000" y="0"/>
            <a:ext cx="6856413" cy="6856413"/>
          </a:xfrm>
          <a:prstGeom prst="rect">
            <a:avLst/>
          </a:prstGeom>
          <a:noFill/>
          <a:ln w="9525">
            <a:noFill/>
            <a:miter lim="800000"/>
            <a:headEnd/>
            <a:tailEnd/>
          </a:ln>
        </p:spPr>
      </p:pic>
      <p:pic>
        <p:nvPicPr>
          <p:cNvPr id="598019" name="Picture 3" descr="Danone Connections 1"/>
          <p:cNvPicPr>
            <a:picLocks noChangeAspect="1" noChangeArrowheads="1"/>
          </p:cNvPicPr>
          <p:nvPr/>
        </p:nvPicPr>
        <p:blipFill>
          <a:blip r:embed="rId4"/>
          <a:srcRect/>
          <a:stretch>
            <a:fillRect/>
          </a:stretch>
        </p:blipFill>
        <p:spPr bwMode="auto">
          <a:xfrm>
            <a:off x="2268538" y="1916113"/>
            <a:ext cx="4608512" cy="2971800"/>
          </a:xfrm>
          <a:prstGeom prst="rect">
            <a:avLst/>
          </a:prstGeom>
          <a:noFill/>
        </p:spPr>
      </p:pic>
      <p:pic>
        <p:nvPicPr>
          <p:cNvPr id="598020" name="Image 9" descr="PINS-RELIEF-C60-J40.png"/>
          <p:cNvPicPr>
            <a:picLocks noChangeAspect="1"/>
          </p:cNvPicPr>
          <p:nvPr/>
        </p:nvPicPr>
        <p:blipFill>
          <a:blip r:embed="rId5"/>
          <a:srcRect/>
          <a:stretch>
            <a:fillRect/>
          </a:stretch>
        </p:blipFill>
        <p:spPr bwMode="auto">
          <a:xfrm>
            <a:off x="1116013" y="620713"/>
            <a:ext cx="1871662" cy="1871662"/>
          </a:xfrm>
          <a:prstGeom prst="rect">
            <a:avLst/>
          </a:prstGeom>
          <a:noFill/>
          <a:ln w="9525">
            <a:noFill/>
            <a:miter lim="800000"/>
            <a:headEnd/>
            <a:tailEnd/>
          </a:ln>
        </p:spPr>
      </p:pic>
      <p:sp>
        <p:nvSpPr>
          <p:cNvPr id="598021" name="Rectangle 10"/>
          <p:cNvSpPr>
            <a:spLocks noChangeArrowheads="1"/>
          </p:cNvSpPr>
          <p:nvPr/>
        </p:nvSpPr>
        <p:spPr bwMode="auto">
          <a:xfrm>
            <a:off x="1331913" y="1125538"/>
            <a:ext cx="1511300" cy="915987"/>
          </a:xfrm>
          <a:prstGeom prst="rect">
            <a:avLst/>
          </a:prstGeom>
          <a:noFill/>
          <a:ln w="9525">
            <a:noFill/>
            <a:miter lim="800000"/>
            <a:headEnd/>
            <a:tailEnd/>
          </a:ln>
        </p:spPr>
        <p:txBody>
          <a:bodyPr>
            <a:prstTxWarp prst="textNoShape">
              <a:avLst/>
            </a:prstTxWarp>
            <a:spAutoFit/>
          </a:bodyPr>
          <a:lstStyle/>
          <a:p>
            <a:pPr algn="ctr" defTabSz="457200"/>
            <a:r>
              <a:rPr lang="fr-FR" b="1">
                <a:solidFill>
                  <a:schemeClr val="bg1"/>
                </a:solidFill>
                <a:latin typeface="Calibri" charset="0"/>
              </a:rPr>
              <a:t>DANONE CONNECTION BOX</a:t>
            </a: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Footer Placeholder 1"/>
          <p:cNvSpPr>
            <a:spLocks noGrp="1"/>
          </p:cNvSpPr>
          <p:nvPr>
            <p:ph type="ftr" sz="quarter" idx="10"/>
          </p:nvPr>
        </p:nvSpPr>
        <p:spPr/>
        <p:txBody>
          <a:bodyPr/>
          <a:lstStyle/>
          <a:p>
            <a:r>
              <a:rPr lang="fr-FR"/>
              <a:t>10</a:t>
            </a:r>
            <a:r>
              <a:rPr lang="fr-FR" baseline="30000"/>
              <a:t>th</a:t>
            </a:r>
            <a:r>
              <a:rPr lang="fr-FR"/>
              <a:t>-12</a:t>
            </a:r>
            <a:r>
              <a:rPr lang="fr-FR" baseline="30000"/>
              <a:t>th</a:t>
            </a:r>
            <a:r>
              <a:rPr lang="fr-FR"/>
              <a:t> February 2010</a:t>
            </a:r>
            <a:endParaRPr lang="fr-FR"/>
          </a:p>
        </p:txBody>
      </p:sp>
      <p:pic>
        <p:nvPicPr>
          <p:cNvPr id="408578" name="Picture 12" descr="PINS-blanc-bleu"/>
          <p:cNvPicPr>
            <a:picLocks noChangeAspect="1" noChangeArrowheads="1"/>
          </p:cNvPicPr>
          <p:nvPr/>
        </p:nvPicPr>
        <p:blipFill>
          <a:blip r:embed="rId3"/>
          <a:srcRect/>
          <a:stretch>
            <a:fillRect/>
          </a:stretch>
        </p:blipFill>
        <p:spPr bwMode="auto">
          <a:xfrm>
            <a:off x="1143000" y="0"/>
            <a:ext cx="6856413" cy="6856413"/>
          </a:xfrm>
          <a:prstGeom prst="rect">
            <a:avLst/>
          </a:prstGeom>
          <a:noFill/>
          <a:ln w="9525">
            <a:noFill/>
            <a:miter lim="800000"/>
            <a:headEnd/>
            <a:tailEnd/>
          </a:ln>
        </p:spPr>
      </p:pic>
      <p:pic>
        <p:nvPicPr>
          <p:cNvPr id="408579" name="Picture 3" descr="PINS-rose-fonce"/>
          <p:cNvPicPr>
            <a:picLocks noChangeAspect="1" noChangeArrowheads="1"/>
          </p:cNvPicPr>
          <p:nvPr/>
        </p:nvPicPr>
        <p:blipFill>
          <a:blip r:embed="rId4"/>
          <a:srcRect/>
          <a:stretch>
            <a:fillRect/>
          </a:stretch>
        </p:blipFill>
        <p:spPr bwMode="auto">
          <a:xfrm>
            <a:off x="1196975" y="487363"/>
            <a:ext cx="1862138" cy="1862137"/>
          </a:xfrm>
          <a:prstGeom prst="rect">
            <a:avLst/>
          </a:prstGeom>
          <a:noFill/>
        </p:spPr>
      </p:pic>
      <p:sp>
        <p:nvSpPr>
          <p:cNvPr id="408580" name="Rectangle 3"/>
          <p:cNvSpPr>
            <a:spLocks noChangeArrowheads="1"/>
          </p:cNvSpPr>
          <p:nvPr/>
        </p:nvSpPr>
        <p:spPr bwMode="auto">
          <a:xfrm>
            <a:off x="1343025" y="1047750"/>
            <a:ext cx="1573213" cy="581025"/>
          </a:xfrm>
          <a:prstGeom prst="rect">
            <a:avLst/>
          </a:prstGeom>
          <a:noFill/>
          <a:ln w="9525">
            <a:noFill/>
            <a:miter lim="800000"/>
            <a:headEnd/>
            <a:tailEnd/>
          </a:ln>
        </p:spPr>
        <p:txBody>
          <a:bodyPr>
            <a:prstTxWarp prst="textNoShape">
              <a:avLst/>
            </a:prstTxWarp>
            <a:spAutoFit/>
          </a:bodyPr>
          <a:lstStyle/>
          <a:p>
            <a:pPr algn="ctr" defTabSz="457200"/>
            <a:r>
              <a:rPr lang="en-US" sz="1600" b="1">
                <a:solidFill>
                  <a:schemeClr val="bg1"/>
                </a:solidFill>
                <a:latin typeface="Calibri" charset="0"/>
                <a:ea typeface="ＭＳ Ｐゴシック" charset="-128"/>
                <a:cs typeface="ＭＳ Ｐゴシック" charset="-128"/>
              </a:rPr>
              <a:t>End of </a:t>
            </a:r>
          </a:p>
          <a:p>
            <a:pPr algn="ctr" defTabSz="457200"/>
            <a:r>
              <a:rPr lang="en-US" sz="1600" b="1">
                <a:solidFill>
                  <a:schemeClr val="bg1"/>
                </a:solidFill>
                <a:latin typeface="Calibri" charset="0"/>
                <a:ea typeface="ＭＳ Ｐゴシック" charset="-128"/>
                <a:cs typeface="ＭＳ Ｐゴシック" charset="-128"/>
              </a:rPr>
              <a:t>Today’s session</a:t>
            </a:r>
          </a:p>
        </p:txBody>
      </p:sp>
      <p:sp>
        <p:nvSpPr>
          <p:cNvPr id="408581" name="ZoneTexte 9"/>
          <p:cNvSpPr txBox="1">
            <a:spLocks noChangeArrowheads="1"/>
          </p:cNvSpPr>
          <p:nvPr/>
        </p:nvSpPr>
        <p:spPr bwMode="auto">
          <a:xfrm>
            <a:off x="2339975" y="2205038"/>
            <a:ext cx="4464050" cy="1682750"/>
          </a:xfrm>
          <a:prstGeom prst="rect">
            <a:avLst/>
          </a:prstGeom>
          <a:noFill/>
          <a:ln w="9525">
            <a:noFill/>
            <a:miter lim="800000"/>
            <a:headEnd/>
            <a:tailEnd/>
          </a:ln>
        </p:spPr>
        <p:txBody>
          <a:bodyPr>
            <a:prstTxWarp prst="textNoShape">
              <a:avLst/>
            </a:prstTxWarp>
          </a:bodyPr>
          <a:lstStyle/>
          <a:p>
            <a:pPr algn="ctr" defTabSz="457200">
              <a:lnSpc>
                <a:spcPct val="80000"/>
              </a:lnSpc>
            </a:pPr>
            <a:r>
              <a:rPr lang="en-US" sz="3500" b="1">
                <a:latin typeface="Calibri" charset="0"/>
                <a:ea typeface="ＭＳ Ｐゴシック" charset="-128"/>
                <a:cs typeface="ＭＳ Ｐゴシック" charset="-128"/>
              </a:rPr>
              <a:t>Let’s meet at the Millenium Hotel! </a:t>
            </a:r>
          </a:p>
          <a:p>
            <a:pPr algn="ctr" defTabSz="457200">
              <a:lnSpc>
                <a:spcPct val="80000"/>
              </a:lnSpc>
            </a:pPr>
            <a:r>
              <a:rPr lang="en-US" sz="3500" b="1">
                <a:latin typeface="Calibri" charset="0"/>
                <a:ea typeface="ＭＳ Ｐゴシック" charset="-128"/>
                <a:cs typeface="ＭＳ Ｐゴシック" charset="-128"/>
              </a:rPr>
              <a:t>7.30 pm</a:t>
            </a:r>
          </a:p>
          <a:p>
            <a:pPr algn="ctr" defTabSz="457200">
              <a:lnSpc>
                <a:spcPct val="80000"/>
              </a:lnSpc>
            </a:pPr>
            <a:r>
              <a:rPr lang="en-US" sz="3500" b="1">
                <a:latin typeface="Calibri" charset="0"/>
                <a:ea typeface="ＭＳ Ｐゴシック" charset="-128"/>
                <a:cs typeface="ＭＳ Ｐゴシック" charset="-128"/>
              </a:rPr>
              <a:t>(10-15 min by walking)</a:t>
            </a:r>
          </a:p>
          <a:p>
            <a:pPr algn="ctr" defTabSz="457200">
              <a:lnSpc>
                <a:spcPct val="80000"/>
              </a:lnSpc>
            </a:pPr>
            <a:endParaRPr lang="en-US" sz="3500" b="1">
              <a:latin typeface="Calibri" charset="0"/>
              <a:ea typeface="ＭＳ Ｐゴシック" charset="-128"/>
              <a:cs typeface="ＭＳ Ｐゴシック" charset="-128"/>
            </a:endParaRPr>
          </a:p>
          <a:p>
            <a:pPr algn="ctr" defTabSz="457200">
              <a:lnSpc>
                <a:spcPct val="80000"/>
              </a:lnSpc>
            </a:pPr>
            <a:r>
              <a:rPr lang="en-US" sz="2300" b="1">
                <a:solidFill>
                  <a:srgbClr val="5F5F5F"/>
                </a:solidFill>
                <a:latin typeface="Calibri" charset="0"/>
                <a:ea typeface="ＭＳ Ｐゴシック" charset="-128"/>
                <a:cs typeface="ＭＳ Ｐゴシック" charset="-128"/>
              </a:rPr>
              <a:t>(Tomorrow we’ll start at 8:30 a.m. at Salle Carasso, Danone Place)</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Danone FILM 1-Legal.mp4">
            <a:hlinkClick r:id="" action="ppaction://media"/>
          </p:cNvPr>
          <p:cNvPicPr/>
          <p:nvPr>
            <a:videoFile r:link="rId1"/>
          </p:nvPr>
        </p:nvPicPr>
        <p:blipFill>
          <a:blip r:embed="rId4"/>
          <a:stretch>
            <a:fillRect/>
          </a:stretch>
        </p:blipFill>
        <p:spPr>
          <a:xfrm>
            <a:off x="108856" y="160563"/>
            <a:ext cx="8325153" cy="6243865"/>
          </a:xfrm>
          <a:prstGeom prst="rect">
            <a:avLst/>
          </a:prstGeom>
          <a:ln w="76200" cap="flat" cmpd="sng" algn="ctr">
            <a:solidFill>
              <a:srgbClr val="A14F97"/>
            </a:solidFill>
            <a:prstDash val="solid"/>
            <a:round/>
            <a:headEnd type="none" w="med" len="med"/>
            <a:tailEnd type="none" w="med" len="med"/>
          </a:ln>
          <a:effectLst>
            <a:outerShdw blurRad="50800" dist="38100" dir="270000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273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sp>
        <p:nvSpPr>
          <p:cNvPr id="4" name="Rectangle 3"/>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9900" dirty="0" smtClean="0"/>
              <a:t>DAY 3</a:t>
            </a:r>
          </a:p>
          <a:p>
            <a:pPr algn="ctr"/>
            <a:r>
              <a:rPr lang="en-US" sz="7200" dirty="0" smtClean="0"/>
              <a:t>8</a:t>
            </a:r>
            <a:r>
              <a:rPr lang="en-US" sz="7200" dirty="0" smtClean="0"/>
              <a:t>:</a:t>
            </a:r>
            <a:r>
              <a:rPr lang="en-US" sz="7200" dirty="0" smtClean="0"/>
              <a:t>3</a:t>
            </a:r>
            <a:r>
              <a:rPr lang="en-US" sz="7200" dirty="0" smtClean="0"/>
              <a:t>0-14:00</a:t>
            </a:r>
          </a:p>
          <a:p>
            <a:pPr algn="ctr"/>
            <a:r>
              <a:rPr lang="en-US" sz="7200" dirty="0" smtClean="0"/>
              <a:t>Speaker (</a:t>
            </a:r>
            <a:r>
              <a:rPr lang="en-US" sz="7200" dirty="0" err="1" smtClean="0"/>
              <a:t>Maire</a:t>
            </a:r>
            <a:r>
              <a:rPr lang="en-US" sz="7200" dirty="0" smtClean="0"/>
              <a:t>?) to include </a:t>
            </a:r>
            <a:endParaRPr lang="en-US" sz="7200" dirty="0"/>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Footer Placeholder 1"/>
          <p:cNvSpPr>
            <a:spLocks noGrp="1"/>
          </p:cNvSpPr>
          <p:nvPr>
            <p:ph type="ftr" sz="quarter" idx="10"/>
          </p:nvPr>
        </p:nvSpPr>
        <p:spPr/>
        <p:txBody>
          <a:bodyPr/>
          <a:lstStyle/>
          <a:p>
            <a:r>
              <a:rPr lang="fr-FR"/>
              <a:t>10</a:t>
            </a:r>
            <a:r>
              <a:rPr lang="fr-FR" baseline="30000"/>
              <a:t>th</a:t>
            </a:r>
            <a:r>
              <a:rPr lang="fr-FR"/>
              <a:t>-12</a:t>
            </a:r>
            <a:r>
              <a:rPr lang="fr-FR" baseline="30000"/>
              <a:t>th</a:t>
            </a:r>
            <a:r>
              <a:rPr lang="fr-FR"/>
              <a:t> February 2010</a:t>
            </a:r>
            <a:endParaRPr lang="fr-FR"/>
          </a:p>
        </p:txBody>
      </p:sp>
      <p:pic>
        <p:nvPicPr>
          <p:cNvPr id="367618" name="Picture 2" descr="LOGO CONNECTION"/>
          <p:cNvPicPr>
            <a:picLocks noChangeAspect="1" noChangeArrowheads="1"/>
          </p:cNvPicPr>
          <p:nvPr/>
        </p:nvPicPr>
        <p:blipFill>
          <a:blip r:embed="rId3"/>
          <a:srcRect/>
          <a:stretch>
            <a:fillRect/>
          </a:stretch>
        </p:blipFill>
        <p:spPr bwMode="auto">
          <a:xfrm>
            <a:off x="682625" y="1844675"/>
            <a:ext cx="7777163" cy="1862138"/>
          </a:xfrm>
          <a:prstGeom prst="rect">
            <a:avLst/>
          </a:prstGeom>
          <a:noFill/>
        </p:spPr>
      </p:pic>
      <p:sp>
        <p:nvSpPr>
          <p:cNvPr id="367619" name="ZoneTexte 7"/>
          <p:cNvSpPr txBox="1">
            <a:spLocks noChangeArrowheads="1"/>
          </p:cNvSpPr>
          <p:nvPr/>
        </p:nvSpPr>
        <p:spPr bwMode="auto">
          <a:xfrm>
            <a:off x="0" y="3943350"/>
            <a:ext cx="9144000" cy="1409700"/>
          </a:xfrm>
          <a:prstGeom prst="rect">
            <a:avLst/>
          </a:prstGeom>
          <a:noFill/>
          <a:ln w="9525">
            <a:noFill/>
            <a:miter lim="800000"/>
            <a:headEnd/>
            <a:tailEnd/>
          </a:ln>
        </p:spPr>
        <p:txBody>
          <a:bodyPr>
            <a:prstTxWarp prst="textNoShape">
              <a:avLst/>
            </a:prstTxWarp>
            <a:spAutoFit/>
          </a:bodyPr>
          <a:lstStyle/>
          <a:p>
            <a:pPr algn="ctr" defTabSz="457200">
              <a:lnSpc>
                <a:spcPct val="90000"/>
              </a:lnSpc>
            </a:pPr>
            <a:r>
              <a:rPr lang="en-GB" sz="4800" b="1">
                <a:solidFill>
                  <a:srgbClr val="808080"/>
                </a:solidFill>
                <a:latin typeface="Calibri" charset="0"/>
                <a:ea typeface="ＭＳ Ｐゴシック" charset="-128"/>
                <a:cs typeface="ＭＳ Ｐゴシック" charset="-128"/>
              </a:rPr>
              <a:t>Internal Communication Training</a:t>
            </a:r>
          </a:p>
          <a:p>
            <a:pPr algn="ctr" defTabSz="457200">
              <a:lnSpc>
                <a:spcPct val="90000"/>
              </a:lnSpc>
            </a:pPr>
            <a:r>
              <a:rPr lang="en-GB" sz="4800" b="1">
                <a:solidFill>
                  <a:srgbClr val="808080"/>
                </a:solidFill>
                <a:latin typeface="Calibri" charset="0"/>
                <a:ea typeface="ＭＳ Ｐゴシック" charset="-128"/>
                <a:cs typeface="ＭＳ Ｐゴシック" charset="-128"/>
              </a:rPr>
              <a:t>Paris, February 10th-12th, 2010</a:t>
            </a: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Footer Placeholder 3"/>
          <p:cNvSpPr>
            <a:spLocks noGrp="1"/>
          </p:cNvSpPr>
          <p:nvPr>
            <p:ph type="ftr" sz="quarter" idx="10"/>
          </p:nvPr>
        </p:nvSpPr>
        <p:spPr/>
        <p:txBody>
          <a:bodyPr/>
          <a:lstStyle/>
          <a:p>
            <a:r>
              <a:rPr lang="fr-FR"/>
              <a:t>10</a:t>
            </a:r>
            <a:r>
              <a:rPr lang="fr-FR" baseline="30000"/>
              <a:t>th</a:t>
            </a:r>
            <a:r>
              <a:rPr lang="fr-FR"/>
              <a:t>-12</a:t>
            </a:r>
            <a:r>
              <a:rPr lang="fr-FR" baseline="30000"/>
              <a:t>th</a:t>
            </a:r>
            <a:r>
              <a:rPr lang="fr-FR"/>
              <a:t> February 2010</a:t>
            </a:r>
            <a:endParaRPr lang="fr-FR"/>
          </a:p>
        </p:txBody>
      </p:sp>
      <p:pic>
        <p:nvPicPr>
          <p:cNvPr id="355330" name="Picture 2" descr="PINS-blanc-bleu"/>
          <p:cNvPicPr>
            <a:picLocks noChangeAspect="1" noChangeArrowheads="1"/>
          </p:cNvPicPr>
          <p:nvPr/>
        </p:nvPicPr>
        <p:blipFill>
          <a:blip r:embed="rId3"/>
          <a:srcRect/>
          <a:stretch>
            <a:fillRect/>
          </a:stretch>
        </p:blipFill>
        <p:spPr bwMode="auto">
          <a:xfrm>
            <a:off x="971550" y="1588"/>
            <a:ext cx="6856413" cy="6856412"/>
          </a:xfrm>
          <a:prstGeom prst="rect">
            <a:avLst/>
          </a:prstGeom>
          <a:noFill/>
        </p:spPr>
      </p:pic>
      <p:pic>
        <p:nvPicPr>
          <p:cNvPr id="355331" name="Picture 3" descr="PINS-gris-rose"/>
          <p:cNvPicPr>
            <a:picLocks noChangeAspect="1" noChangeArrowheads="1"/>
          </p:cNvPicPr>
          <p:nvPr/>
        </p:nvPicPr>
        <p:blipFill>
          <a:blip r:embed="rId4"/>
          <a:srcRect/>
          <a:stretch>
            <a:fillRect/>
          </a:stretch>
        </p:blipFill>
        <p:spPr bwMode="auto">
          <a:xfrm>
            <a:off x="1116013" y="627063"/>
            <a:ext cx="1865312" cy="1865312"/>
          </a:xfrm>
          <a:prstGeom prst="rect">
            <a:avLst/>
          </a:prstGeom>
          <a:noFill/>
        </p:spPr>
      </p:pic>
      <p:sp>
        <p:nvSpPr>
          <p:cNvPr id="355332" name="Rectangle 14"/>
          <p:cNvSpPr>
            <a:spLocks noChangeArrowheads="1"/>
          </p:cNvSpPr>
          <p:nvPr/>
        </p:nvSpPr>
        <p:spPr bwMode="auto">
          <a:xfrm>
            <a:off x="6659563" y="5648325"/>
            <a:ext cx="2484437" cy="1093788"/>
          </a:xfrm>
          <a:prstGeom prst="rect">
            <a:avLst/>
          </a:prstGeom>
          <a:solidFill>
            <a:schemeClr val="bg1"/>
          </a:solidFill>
          <a:ln w="9525">
            <a:noFill/>
            <a:miter lim="800000"/>
            <a:headEnd/>
            <a:tailEnd/>
          </a:ln>
        </p:spPr>
        <p:txBody>
          <a:bodyPr wrap="none" anchor="ctr">
            <a:prstTxWarp prst="textNoShape">
              <a:avLst/>
            </a:prstTxWarp>
          </a:bodyPr>
          <a:lstStyle/>
          <a:p>
            <a:pPr defTabSz="457200"/>
            <a:endParaRPr lang="en-US">
              <a:ea typeface="ＭＳ Ｐゴシック" charset="-128"/>
              <a:cs typeface="ＭＳ Ｐゴシック" charset="-128"/>
            </a:endParaRPr>
          </a:p>
        </p:txBody>
      </p:sp>
      <p:sp>
        <p:nvSpPr>
          <p:cNvPr id="355333" name="Rectangle 3"/>
          <p:cNvSpPr>
            <a:spLocks noChangeArrowheads="1"/>
          </p:cNvSpPr>
          <p:nvPr/>
        </p:nvSpPr>
        <p:spPr bwMode="auto">
          <a:xfrm>
            <a:off x="1260475" y="1258888"/>
            <a:ext cx="1511300" cy="336550"/>
          </a:xfrm>
          <a:prstGeom prst="rect">
            <a:avLst/>
          </a:prstGeom>
          <a:noFill/>
          <a:ln w="9525">
            <a:noFill/>
            <a:miter lim="800000"/>
            <a:headEnd/>
            <a:tailEnd/>
          </a:ln>
        </p:spPr>
        <p:txBody>
          <a:bodyPr>
            <a:prstTxWarp prst="textNoShape">
              <a:avLst/>
            </a:prstTxWarp>
            <a:spAutoFit/>
          </a:bodyPr>
          <a:lstStyle/>
          <a:p>
            <a:pPr algn="ctr" defTabSz="457200"/>
            <a:r>
              <a:rPr lang="en-US" sz="1600" b="1">
                <a:solidFill>
                  <a:schemeClr val="bg1"/>
                </a:solidFill>
                <a:latin typeface="Calibri" charset="0"/>
                <a:ea typeface="ＭＳ Ｐゴシック" charset="-128"/>
                <a:cs typeface="ＭＳ Ｐゴシック" charset="-128"/>
              </a:rPr>
              <a:t>WELCOME</a:t>
            </a:r>
          </a:p>
        </p:txBody>
      </p:sp>
      <p:sp>
        <p:nvSpPr>
          <p:cNvPr id="355334" name="Text Box 6"/>
          <p:cNvSpPr txBox="1">
            <a:spLocks noChangeArrowheads="1"/>
          </p:cNvSpPr>
          <p:nvPr/>
        </p:nvSpPr>
        <p:spPr bwMode="auto">
          <a:xfrm>
            <a:off x="3203575" y="3022600"/>
            <a:ext cx="184150" cy="366713"/>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wrap="none">
            <a:prstTxWarp prst="textNoShape">
              <a:avLst/>
            </a:prstTxWarp>
            <a:spAutoFit/>
          </a:bodyPr>
          <a:lstStyle/>
          <a:p>
            <a:endParaRPr lang="en-GB" b="1">
              <a:ea typeface="ＭＳ Ｐゴシック" charset="-128"/>
              <a:cs typeface="ＭＳ Ｐゴシック" charset="-128"/>
            </a:endParaRPr>
          </a:p>
        </p:txBody>
      </p:sp>
      <p:sp>
        <p:nvSpPr>
          <p:cNvPr id="355335" name="ZoneTexte 9"/>
          <p:cNvSpPr txBox="1">
            <a:spLocks noChangeArrowheads="1"/>
          </p:cNvSpPr>
          <p:nvPr/>
        </p:nvSpPr>
        <p:spPr bwMode="auto">
          <a:xfrm>
            <a:off x="2195513" y="2682875"/>
            <a:ext cx="4464050" cy="1682750"/>
          </a:xfrm>
          <a:prstGeom prst="rect">
            <a:avLst/>
          </a:prstGeom>
          <a:noFill/>
          <a:ln w="9525">
            <a:noFill/>
            <a:miter lim="800000"/>
            <a:headEnd/>
            <a:tailEnd/>
          </a:ln>
        </p:spPr>
        <p:txBody>
          <a:bodyPr>
            <a:prstTxWarp prst="textNoShape">
              <a:avLst/>
            </a:prstTxWarp>
          </a:bodyPr>
          <a:lstStyle/>
          <a:p>
            <a:pPr algn="ctr" defTabSz="457200">
              <a:lnSpc>
                <a:spcPct val="80000"/>
              </a:lnSpc>
            </a:pPr>
            <a:r>
              <a:rPr lang="en-US" sz="3100" b="1">
                <a:latin typeface="Calibri" charset="0"/>
                <a:ea typeface="ＭＳ Ｐゴシック" charset="-128"/>
                <a:cs typeface="ＭＳ Ｐゴシック" charset="-128"/>
              </a:rPr>
              <a:t>Welcome back to the</a:t>
            </a:r>
            <a:endParaRPr lang="en-US" sz="3500" b="1">
              <a:latin typeface="Calibri" charset="0"/>
              <a:ea typeface="ＭＳ Ｐゴシック" charset="-128"/>
              <a:cs typeface="ＭＳ Ｐゴシック" charset="-128"/>
            </a:endParaRPr>
          </a:p>
          <a:p>
            <a:pPr algn="ctr" defTabSz="457200">
              <a:lnSpc>
                <a:spcPct val="80000"/>
              </a:lnSpc>
            </a:pPr>
            <a:r>
              <a:rPr lang="en-US" sz="3100" b="1">
                <a:solidFill>
                  <a:srgbClr val="666699"/>
                </a:solidFill>
                <a:latin typeface="Calibri" charset="0"/>
                <a:ea typeface="ＭＳ Ｐゴシック" charset="-128"/>
                <a:cs typeface="ＭＳ Ｐゴシック" charset="-128"/>
              </a:rPr>
              <a:t>Internal Communication Training</a:t>
            </a:r>
          </a:p>
          <a:p>
            <a:pPr algn="ctr" defTabSz="457200">
              <a:lnSpc>
                <a:spcPct val="80000"/>
              </a:lnSpc>
            </a:pPr>
            <a:endParaRPr lang="en-US" sz="3100" b="1">
              <a:solidFill>
                <a:srgbClr val="5F5F5F"/>
              </a:solidFill>
              <a:latin typeface="Calibri" charset="0"/>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Footer Placeholder 3"/>
          <p:cNvSpPr>
            <a:spLocks noGrp="1"/>
          </p:cNvSpPr>
          <p:nvPr>
            <p:ph type="ftr" sz="quarter" idx="10"/>
          </p:nvPr>
        </p:nvSpPr>
        <p:spPr/>
        <p:txBody>
          <a:bodyPr/>
          <a:lstStyle/>
          <a:p>
            <a:r>
              <a:rPr lang="fr-FR"/>
              <a:t>10</a:t>
            </a:r>
            <a:r>
              <a:rPr lang="fr-FR" baseline="30000"/>
              <a:t>th</a:t>
            </a:r>
            <a:r>
              <a:rPr lang="fr-FR"/>
              <a:t>-12</a:t>
            </a:r>
            <a:r>
              <a:rPr lang="fr-FR" baseline="30000"/>
              <a:t>th</a:t>
            </a:r>
            <a:r>
              <a:rPr lang="fr-FR"/>
              <a:t> February 2010</a:t>
            </a:r>
            <a:endParaRPr lang="fr-FR"/>
          </a:p>
        </p:txBody>
      </p:sp>
      <p:pic>
        <p:nvPicPr>
          <p:cNvPr id="527362" name="Picture 2" descr="PINS-blanc-bleu"/>
          <p:cNvPicPr>
            <a:picLocks noChangeAspect="1" noChangeArrowheads="1"/>
          </p:cNvPicPr>
          <p:nvPr/>
        </p:nvPicPr>
        <p:blipFill>
          <a:blip r:embed="rId3"/>
          <a:srcRect/>
          <a:stretch>
            <a:fillRect/>
          </a:stretch>
        </p:blipFill>
        <p:spPr bwMode="auto">
          <a:xfrm>
            <a:off x="1042988" y="188913"/>
            <a:ext cx="6856412" cy="6856412"/>
          </a:xfrm>
          <a:prstGeom prst="rect">
            <a:avLst/>
          </a:prstGeom>
          <a:noFill/>
        </p:spPr>
      </p:pic>
      <p:pic>
        <p:nvPicPr>
          <p:cNvPr id="527363" name="Picture 3" descr="PINS-gris-rose"/>
          <p:cNvPicPr>
            <a:picLocks noChangeAspect="1" noChangeArrowheads="1"/>
          </p:cNvPicPr>
          <p:nvPr/>
        </p:nvPicPr>
        <p:blipFill>
          <a:blip r:embed="rId4"/>
          <a:srcRect/>
          <a:stretch>
            <a:fillRect/>
          </a:stretch>
        </p:blipFill>
        <p:spPr bwMode="auto">
          <a:xfrm>
            <a:off x="1116013" y="627063"/>
            <a:ext cx="1865312" cy="1865312"/>
          </a:xfrm>
          <a:prstGeom prst="rect">
            <a:avLst/>
          </a:prstGeom>
          <a:noFill/>
        </p:spPr>
      </p:pic>
      <p:sp>
        <p:nvSpPr>
          <p:cNvPr id="527364" name="Rectangle 3"/>
          <p:cNvSpPr>
            <a:spLocks noChangeArrowheads="1"/>
          </p:cNvSpPr>
          <p:nvPr/>
        </p:nvSpPr>
        <p:spPr bwMode="auto">
          <a:xfrm>
            <a:off x="1403350" y="1333500"/>
            <a:ext cx="1368425" cy="366713"/>
          </a:xfrm>
          <a:prstGeom prst="rect">
            <a:avLst/>
          </a:prstGeom>
          <a:noFill/>
          <a:ln w="9525">
            <a:noFill/>
            <a:miter lim="800000"/>
            <a:headEnd/>
            <a:tailEnd/>
          </a:ln>
        </p:spPr>
        <p:txBody>
          <a:bodyPr>
            <a:prstTxWarp prst="textNoShape">
              <a:avLst/>
            </a:prstTxWarp>
            <a:spAutoFit/>
          </a:bodyPr>
          <a:lstStyle/>
          <a:p>
            <a:pPr algn="ctr" defTabSz="457200"/>
            <a:r>
              <a:rPr lang="fr-FR" b="1">
                <a:solidFill>
                  <a:schemeClr val="bg1"/>
                </a:solidFill>
                <a:latin typeface="Calibri" charset="0"/>
                <a:ea typeface="ＭＳ Ｐゴシック" charset="-128"/>
                <a:cs typeface="ＭＳ Ｐゴシック" charset="-128"/>
              </a:rPr>
              <a:t>AGENDA</a:t>
            </a:r>
          </a:p>
        </p:txBody>
      </p:sp>
      <p:grpSp>
        <p:nvGrpSpPr>
          <p:cNvPr id="2" name="Group 8"/>
          <p:cNvGrpSpPr>
            <a:grpSpLocks/>
          </p:cNvGrpSpPr>
          <p:nvPr/>
        </p:nvGrpSpPr>
        <p:grpSpPr bwMode="auto">
          <a:xfrm>
            <a:off x="2484438" y="2492375"/>
            <a:ext cx="4176712" cy="1709738"/>
            <a:chOff x="1927" y="1859"/>
            <a:chExt cx="2813" cy="1077"/>
          </a:xfrm>
        </p:grpSpPr>
        <p:sp>
          <p:nvSpPr>
            <p:cNvPr id="527369" name="Text Box 9"/>
            <p:cNvSpPr txBox="1">
              <a:spLocks noChangeArrowheads="1"/>
            </p:cNvSpPr>
            <p:nvPr/>
          </p:nvSpPr>
          <p:spPr bwMode="auto">
            <a:xfrm>
              <a:off x="2109" y="2002"/>
              <a:ext cx="2631" cy="934"/>
            </a:xfrm>
            <a:prstGeom prst="rect">
              <a:avLst/>
            </a:prstGeom>
            <a:noFill/>
            <a:ln w="9525">
              <a:noFill/>
              <a:miter lim="800000"/>
              <a:headEnd/>
              <a:tailEnd/>
            </a:ln>
            <a:effectLst/>
          </p:spPr>
          <p:txBody>
            <a:bodyPr>
              <a:prstTxWarp prst="textNoShape">
                <a:avLst/>
              </a:prstTxWarp>
              <a:spAutoFit/>
            </a:bodyPr>
            <a:lstStyle/>
            <a:p>
              <a:pPr marL="174625" indent="-174625" defTabSz="457200">
                <a:lnSpc>
                  <a:spcPct val="80000"/>
                </a:lnSpc>
                <a:buFontTx/>
                <a:buChar char="•"/>
              </a:pPr>
              <a:r>
                <a:rPr lang="en-US" sz="1900" b="1">
                  <a:solidFill>
                    <a:srgbClr val="808080"/>
                  </a:solidFill>
                  <a:latin typeface="Calibri" charset="0"/>
                  <a:ea typeface="ＭＳ Ｐゴシック" charset="-128"/>
                  <a:cs typeface="ＭＳ Ｐゴシック" charset="-128"/>
                </a:rPr>
                <a:t>End of the exercise</a:t>
              </a:r>
            </a:p>
            <a:p>
              <a:pPr marL="174625" indent="-174625" defTabSz="457200">
                <a:lnSpc>
                  <a:spcPct val="80000"/>
                </a:lnSpc>
                <a:buFontTx/>
                <a:buChar char="•"/>
              </a:pPr>
              <a:r>
                <a:rPr lang="en-US" sz="1900" b="1">
                  <a:solidFill>
                    <a:srgbClr val="808080"/>
                  </a:solidFill>
                  <a:latin typeface="Calibri" charset="0"/>
                  <a:ea typeface="ＭＳ Ｐゴシック" charset="-128"/>
                  <a:cs typeface="ＭＳ Ｐゴシック" charset="-128"/>
                </a:rPr>
                <a:t>The deal between us &amp; you</a:t>
              </a:r>
            </a:p>
            <a:p>
              <a:pPr marL="174625" indent="-174625" defTabSz="457200">
                <a:lnSpc>
                  <a:spcPct val="80000"/>
                </a:lnSpc>
                <a:buFontTx/>
                <a:buChar char="•"/>
              </a:pPr>
              <a:r>
                <a:rPr lang="en-US" sz="1900" b="1">
                  <a:solidFill>
                    <a:srgbClr val="808080"/>
                  </a:solidFill>
                  <a:latin typeface="Calibri" charset="0"/>
                  <a:ea typeface="ＭＳ Ｐゴシック" charset="-128"/>
                  <a:cs typeface="ＭＳ Ｐゴシック" charset="-128"/>
                </a:rPr>
                <a:t>Sticky steps</a:t>
              </a:r>
            </a:p>
            <a:p>
              <a:pPr marL="174625" indent="-174625" defTabSz="457200">
                <a:lnSpc>
                  <a:spcPct val="80000"/>
                </a:lnSpc>
                <a:buFontTx/>
                <a:buChar char="•"/>
              </a:pPr>
              <a:r>
                <a:rPr lang="en-US" sz="1900" b="1">
                  <a:solidFill>
                    <a:srgbClr val="808080"/>
                  </a:solidFill>
                  <a:latin typeface="Calibri" charset="0"/>
                  <a:ea typeface="ＭＳ Ｐゴシック" charset="-128"/>
                  <a:cs typeface="ＭＳ Ｐゴシック" charset="-128"/>
                </a:rPr>
                <a:t> Q&amp;A</a:t>
              </a:r>
            </a:p>
            <a:p>
              <a:pPr marL="174625" indent="-174625" defTabSz="457200">
                <a:lnSpc>
                  <a:spcPct val="80000"/>
                </a:lnSpc>
                <a:buFontTx/>
                <a:buChar char="•"/>
              </a:pPr>
              <a:r>
                <a:rPr lang="en-US" sz="1900" b="1">
                  <a:solidFill>
                    <a:srgbClr val="808080"/>
                  </a:solidFill>
                  <a:latin typeface="Calibri" charset="0"/>
                  <a:ea typeface="ＭＳ Ｐゴシック" charset="-128"/>
                  <a:cs typeface="ＭＳ Ｐゴシック" charset="-128"/>
                </a:rPr>
                <a:t>Your career (Caroline Carle, HR)</a:t>
              </a:r>
            </a:p>
            <a:p>
              <a:pPr marL="174625" indent="-174625" defTabSz="457200">
                <a:lnSpc>
                  <a:spcPct val="80000"/>
                </a:lnSpc>
                <a:buFontTx/>
                <a:buChar char="•"/>
              </a:pPr>
              <a:r>
                <a:rPr lang="en-US" sz="1900" b="1">
                  <a:solidFill>
                    <a:srgbClr val="808080"/>
                  </a:solidFill>
                  <a:latin typeface="Calibri" charset="0"/>
                  <a:ea typeface="ＭＳ Ｐゴシック" charset="-128"/>
                  <a:cs typeface="ＭＳ Ｐゴシック" charset="-128"/>
                </a:rPr>
                <a:t>Lunch with Laurent Sacchi</a:t>
              </a:r>
            </a:p>
          </p:txBody>
        </p:sp>
        <p:sp>
          <p:nvSpPr>
            <p:cNvPr id="527370" name="Text Box 10"/>
            <p:cNvSpPr txBox="1">
              <a:spLocks noChangeArrowheads="1"/>
            </p:cNvSpPr>
            <p:nvPr/>
          </p:nvSpPr>
          <p:spPr bwMode="auto">
            <a:xfrm>
              <a:off x="1927" y="1859"/>
              <a:ext cx="906" cy="204"/>
            </a:xfrm>
            <a:prstGeom prst="rect">
              <a:avLst/>
            </a:prstGeom>
            <a:noFill/>
            <a:ln w="9525">
              <a:noFill/>
              <a:miter lim="800000"/>
              <a:headEnd/>
              <a:tailEnd/>
            </a:ln>
            <a:effectLst/>
          </p:spPr>
          <p:txBody>
            <a:bodyPr rIns="0">
              <a:prstTxWarp prst="textNoShape">
                <a:avLst/>
              </a:prstTxWarp>
              <a:spAutoFit/>
            </a:bodyPr>
            <a:lstStyle/>
            <a:p>
              <a:pPr marL="457200" indent="-457200" defTabSz="457200">
                <a:lnSpc>
                  <a:spcPct val="80000"/>
                </a:lnSpc>
              </a:pPr>
              <a:r>
                <a:rPr lang="en-US" sz="1900" b="1">
                  <a:solidFill>
                    <a:srgbClr val="FF0066"/>
                  </a:solidFill>
                  <a:latin typeface="Calibri" charset="0"/>
                  <a:ea typeface="ＭＳ Ｐゴシック" charset="-128"/>
                  <a:cs typeface="ＭＳ Ｐゴシック" charset="-128"/>
                </a:rPr>
                <a:t>TODAY</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Footer Placeholder 1"/>
          <p:cNvSpPr>
            <a:spLocks noGrp="1"/>
          </p:cNvSpPr>
          <p:nvPr>
            <p:ph type="ftr" sz="quarter" idx="10"/>
          </p:nvPr>
        </p:nvSpPr>
        <p:spPr/>
        <p:txBody>
          <a:bodyPr/>
          <a:lstStyle/>
          <a:p>
            <a:r>
              <a:rPr lang="fr-FR"/>
              <a:t>10</a:t>
            </a:r>
            <a:r>
              <a:rPr lang="fr-FR" baseline="30000"/>
              <a:t>th</a:t>
            </a:r>
            <a:r>
              <a:rPr lang="fr-FR"/>
              <a:t>-12</a:t>
            </a:r>
            <a:r>
              <a:rPr lang="fr-FR" baseline="30000"/>
              <a:t>th</a:t>
            </a:r>
            <a:r>
              <a:rPr lang="fr-FR"/>
              <a:t> February 2010</a:t>
            </a:r>
            <a:endParaRPr lang="fr-FR"/>
          </a:p>
        </p:txBody>
      </p:sp>
      <p:pic>
        <p:nvPicPr>
          <p:cNvPr id="357378" name="Picture 12" descr="PINS-blanc-bleu"/>
          <p:cNvPicPr>
            <a:picLocks noChangeAspect="1" noChangeArrowheads="1"/>
          </p:cNvPicPr>
          <p:nvPr/>
        </p:nvPicPr>
        <p:blipFill>
          <a:blip r:embed="rId3"/>
          <a:srcRect/>
          <a:stretch>
            <a:fillRect/>
          </a:stretch>
        </p:blipFill>
        <p:spPr bwMode="auto">
          <a:xfrm>
            <a:off x="1143000" y="0"/>
            <a:ext cx="6856413" cy="6856413"/>
          </a:xfrm>
          <a:prstGeom prst="rect">
            <a:avLst/>
          </a:prstGeom>
          <a:noFill/>
          <a:ln w="9525">
            <a:noFill/>
            <a:miter lim="800000"/>
            <a:headEnd/>
            <a:tailEnd/>
          </a:ln>
        </p:spPr>
      </p:pic>
      <p:pic>
        <p:nvPicPr>
          <p:cNvPr id="357379" name="Picture 3" descr="PINS-rose-fonce"/>
          <p:cNvPicPr>
            <a:picLocks noChangeAspect="1" noChangeArrowheads="1"/>
          </p:cNvPicPr>
          <p:nvPr/>
        </p:nvPicPr>
        <p:blipFill>
          <a:blip r:embed="rId4"/>
          <a:srcRect/>
          <a:stretch>
            <a:fillRect/>
          </a:stretch>
        </p:blipFill>
        <p:spPr bwMode="auto">
          <a:xfrm>
            <a:off x="1196975" y="487363"/>
            <a:ext cx="1862138" cy="1862137"/>
          </a:xfrm>
          <a:prstGeom prst="rect">
            <a:avLst/>
          </a:prstGeom>
          <a:noFill/>
        </p:spPr>
      </p:pic>
      <p:sp>
        <p:nvSpPr>
          <p:cNvPr id="357380" name="Rectangle 3"/>
          <p:cNvSpPr>
            <a:spLocks noChangeArrowheads="1"/>
          </p:cNvSpPr>
          <p:nvPr/>
        </p:nvSpPr>
        <p:spPr bwMode="auto">
          <a:xfrm>
            <a:off x="1343025" y="1220788"/>
            <a:ext cx="1573213" cy="336550"/>
          </a:xfrm>
          <a:prstGeom prst="rect">
            <a:avLst/>
          </a:prstGeom>
          <a:noFill/>
          <a:ln w="9525">
            <a:noFill/>
            <a:miter lim="800000"/>
            <a:headEnd/>
            <a:tailEnd/>
          </a:ln>
        </p:spPr>
        <p:txBody>
          <a:bodyPr>
            <a:prstTxWarp prst="textNoShape">
              <a:avLst/>
            </a:prstTxWarp>
            <a:spAutoFit/>
          </a:bodyPr>
          <a:lstStyle/>
          <a:p>
            <a:pPr algn="ctr" defTabSz="457200"/>
            <a:r>
              <a:rPr lang="en-US" sz="1600" b="1">
                <a:solidFill>
                  <a:schemeClr val="bg1"/>
                </a:solidFill>
                <a:latin typeface="Calibri" charset="0"/>
                <a:ea typeface="ＭＳ Ｐゴシック" charset="-128"/>
                <a:cs typeface="ＭＳ Ｐゴシック" charset="-128"/>
              </a:rPr>
              <a:t>PAUSE</a:t>
            </a:r>
          </a:p>
        </p:txBody>
      </p:sp>
      <p:sp>
        <p:nvSpPr>
          <p:cNvPr id="357381" name="ZoneTexte 9"/>
          <p:cNvSpPr txBox="1">
            <a:spLocks noChangeArrowheads="1"/>
          </p:cNvSpPr>
          <p:nvPr/>
        </p:nvSpPr>
        <p:spPr bwMode="auto">
          <a:xfrm>
            <a:off x="2771775" y="2492375"/>
            <a:ext cx="3600450" cy="1682750"/>
          </a:xfrm>
          <a:prstGeom prst="rect">
            <a:avLst/>
          </a:prstGeom>
          <a:noFill/>
          <a:ln w="9525">
            <a:noFill/>
            <a:miter lim="800000"/>
            <a:headEnd/>
            <a:tailEnd/>
          </a:ln>
        </p:spPr>
        <p:txBody>
          <a:bodyPr>
            <a:prstTxWarp prst="textNoShape">
              <a:avLst/>
            </a:prstTxWarp>
          </a:bodyPr>
          <a:lstStyle/>
          <a:p>
            <a:pPr algn="ctr" defTabSz="457200">
              <a:lnSpc>
                <a:spcPct val="80000"/>
              </a:lnSpc>
            </a:pPr>
            <a:r>
              <a:rPr lang="en-US" sz="3500" b="1">
                <a:latin typeface="Calibri" charset="0"/>
                <a:ea typeface="ＭＳ Ｐゴシック" charset="-128"/>
                <a:cs typeface="ＭＳ Ｐゴシック" charset="-128"/>
              </a:rPr>
              <a:t>Pause</a:t>
            </a:r>
          </a:p>
          <a:p>
            <a:pPr algn="ctr" defTabSz="457200">
              <a:lnSpc>
                <a:spcPct val="80000"/>
              </a:lnSpc>
            </a:pPr>
            <a:endParaRPr lang="en-US" sz="3500" b="1">
              <a:latin typeface="Calibri" charset="0"/>
              <a:ea typeface="ＭＳ Ｐゴシック" charset="-128"/>
              <a:cs typeface="ＭＳ Ｐゴシック" charset="-128"/>
            </a:endParaRPr>
          </a:p>
          <a:p>
            <a:pPr algn="ctr" defTabSz="457200">
              <a:lnSpc>
                <a:spcPct val="80000"/>
              </a:lnSpc>
            </a:pPr>
            <a:r>
              <a:rPr lang="en-US" sz="2300" b="1">
                <a:solidFill>
                  <a:srgbClr val="5F5F5F"/>
                </a:solidFill>
                <a:latin typeface="Calibri" charset="0"/>
                <a:ea typeface="ＭＳ Ｐゴシック" charset="-128"/>
                <a:cs typeface="ＭＳ Ｐゴシック" charset="-128"/>
              </a:rPr>
              <a:t>15 minutes</a:t>
            </a: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Footer Placeholder 1"/>
          <p:cNvSpPr>
            <a:spLocks noGrp="1"/>
          </p:cNvSpPr>
          <p:nvPr>
            <p:ph type="ftr" sz="quarter" idx="10"/>
          </p:nvPr>
        </p:nvSpPr>
        <p:spPr/>
        <p:txBody>
          <a:bodyPr/>
          <a:lstStyle/>
          <a:p>
            <a:r>
              <a:rPr lang="fr-FR"/>
              <a:t>10</a:t>
            </a:r>
            <a:r>
              <a:rPr lang="fr-FR" baseline="30000"/>
              <a:t>th</a:t>
            </a:r>
            <a:r>
              <a:rPr lang="fr-FR"/>
              <a:t>-12</a:t>
            </a:r>
            <a:r>
              <a:rPr lang="fr-FR" baseline="30000"/>
              <a:t>th</a:t>
            </a:r>
            <a:r>
              <a:rPr lang="fr-FR"/>
              <a:t> February 2010</a:t>
            </a:r>
            <a:endParaRPr lang="fr-FR"/>
          </a:p>
        </p:txBody>
      </p:sp>
      <p:pic>
        <p:nvPicPr>
          <p:cNvPr id="359426" name="Picture 2" descr="PINS-blanc-bleu"/>
          <p:cNvPicPr>
            <a:picLocks noChangeAspect="1" noChangeArrowheads="1"/>
          </p:cNvPicPr>
          <p:nvPr/>
        </p:nvPicPr>
        <p:blipFill>
          <a:blip r:embed="rId3"/>
          <a:srcRect/>
          <a:stretch>
            <a:fillRect/>
          </a:stretch>
        </p:blipFill>
        <p:spPr bwMode="auto">
          <a:xfrm>
            <a:off x="1143000" y="0"/>
            <a:ext cx="6856413" cy="6856413"/>
          </a:xfrm>
          <a:prstGeom prst="rect">
            <a:avLst/>
          </a:prstGeom>
          <a:noFill/>
        </p:spPr>
      </p:pic>
      <p:pic>
        <p:nvPicPr>
          <p:cNvPr id="359427" name="Picture 3" descr="PINS-rose-fonce"/>
          <p:cNvPicPr>
            <a:picLocks noChangeAspect="1" noChangeArrowheads="1"/>
          </p:cNvPicPr>
          <p:nvPr/>
        </p:nvPicPr>
        <p:blipFill>
          <a:blip r:embed="rId4"/>
          <a:srcRect/>
          <a:stretch>
            <a:fillRect/>
          </a:stretch>
        </p:blipFill>
        <p:spPr bwMode="auto">
          <a:xfrm>
            <a:off x="1196975" y="487363"/>
            <a:ext cx="1862138" cy="1862137"/>
          </a:xfrm>
          <a:prstGeom prst="rect">
            <a:avLst/>
          </a:prstGeom>
          <a:noFill/>
        </p:spPr>
      </p:pic>
      <p:sp>
        <p:nvSpPr>
          <p:cNvPr id="359428" name="Rectangle 3"/>
          <p:cNvSpPr>
            <a:spLocks noChangeArrowheads="1"/>
          </p:cNvSpPr>
          <p:nvPr/>
        </p:nvSpPr>
        <p:spPr bwMode="auto">
          <a:xfrm>
            <a:off x="1343025" y="1203325"/>
            <a:ext cx="1573213" cy="641350"/>
          </a:xfrm>
          <a:prstGeom prst="rect">
            <a:avLst/>
          </a:prstGeom>
          <a:noFill/>
          <a:ln w="9525">
            <a:noFill/>
            <a:miter lim="800000"/>
            <a:headEnd/>
            <a:tailEnd/>
          </a:ln>
        </p:spPr>
        <p:txBody>
          <a:bodyPr>
            <a:prstTxWarp prst="textNoShape">
              <a:avLst/>
            </a:prstTxWarp>
            <a:spAutoFit/>
          </a:bodyPr>
          <a:lstStyle/>
          <a:p>
            <a:pPr algn="ctr" defTabSz="457200"/>
            <a:r>
              <a:rPr lang="en-US" b="1">
                <a:solidFill>
                  <a:schemeClr val="bg1"/>
                </a:solidFill>
                <a:latin typeface="Calibri" charset="0"/>
                <a:ea typeface="ＭＳ Ｐゴシック" charset="-128"/>
                <a:cs typeface="ＭＳ Ｐゴシック" charset="-128"/>
              </a:rPr>
              <a:t>The Deal</a:t>
            </a:r>
          </a:p>
          <a:p>
            <a:pPr algn="ctr" defTabSz="457200"/>
            <a:endParaRPr lang="en-US" b="1">
              <a:solidFill>
                <a:schemeClr val="bg1"/>
              </a:solidFill>
              <a:latin typeface="Calibri" charset="0"/>
              <a:ea typeface="ＭＳ Ｐゴシック" charset="-128"/>
              <a:cs typeface="ＭＳ Ｐゴシック" charset="-128"/>
            </a:endParaRPr>
          </a:p>
        </p:txBody>
      </p:sp>
      <p:sp>
        <p:nvSpPr>
          <p:cNvPr id="359429" name="Rectangle 5"/>
          <p:cNvSpPr>
            <a:spLocks noChangeArrowheads="1"/>
          </p:cNvSpPr>
          <p:nvPr/>
        </p:nvSpPr>
        <p:spPr bwMode="auto">
          <a:xfrm>
            <a:off x="2916238" y="4076700"/>
            <a:ext cx="3438525" cy="366713"/>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a:prstTxWarp prst="textNoShape">
              <a:avLst/>
            </a:prstTxWarp>
            <a:spAutoFit/>
          </a:bodyPr>
          <a:lstStyle/>
          <a:p>
            <a:pPr algn="ctr"/>
            <a:r>
              <a:rPr lang="en-US" b="1">
                <a:ea typeface="ＭＳ Ｐゴシック" charset="-128"/>
                <a:cs typeface="ＭＳ Ｐゴシック" charset="-128"/>
              </a:rPr>
              <a:t>By Sabrina Schneider</a:t>
            </a:r>
            <a:endParaRPr lang="fr-FR" b="1">
              <a:ea typeface="ＭＳ Ｐゴシック" charset="-128"/>
              <a:cs typeface="ＭＳ Ｐゴシック" charset="-128"/>
            </a:endParaRPr>
          </a:p>
        </p:txBody>
      </p:sp>
      <p:pic>
        <p:nvPicPr>
          <p:cNvPr id="359430" name="Picture 6" descr="logo_InternalCommAccelerationUnit"/>
          <p:cNvPicPr>
            <a:picLocks noChangeAspect="1" noChangeArrowheads="1"/>
          </p:cNvPicPr>
          <p:nvPr/>
        </p:nvPicPr>
        <p:blipFill>
          <a:blip r:embed="rId5">
            <a:clrChange>
              <a:clrFrom>
                <a:srgbClr val="FCFBFB"/>
              </a:clrFrom>
              <a:clrTo>
                <a:srgbClr val="FCFBFB">
                  <a:alpha val="0"/>
                </a:srgbClr>
              </a:clrTo>
            </a:clrChange>
          </a:blip>
          <a:srcRect/>
          <a:stretch>
            <a:fillRect/>
          </a:stretch>
        </p:blipFill>
        <p:spPr bwMode="auto">
          <a:xfrm>
            <a:off x="3043238" y="2344738"/>
            <a:ext cx="3311525" cy="1300162"/>
          </a:xfrm>
          <a:prstGeom prst="rect">
            <a:avLst/>
          </a:prstGeom>
          <a:noFill/>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Footer Placeholder 1"/>
          <p:cNvSpPr>
            <a:spLocks noGrp="1"/>
          </p:cNvSpPr>
          <p:nvPr>
            <p:ph type="ftr" sz="quarter" idx="10"/>
          </p:nvPr>
        </p:nvSpPr>
        <p:spPr/>
        <p:txBody>
          <a:bodyPr/>
          <a:lstStyle/>
          <a:p>
            <a:r>
              <a:rPr lang="fr-FR"/>
              <a:t>10</a:t>
            </a:r>
            <a:r>
              <a:rPr lang="fr-FR" baseline="30000"/>
              <a:t>th</a:t>
            </a:r>
            <a:r>
              <a:rPr lang="fr-FR"/>
              <a:t>-12</a:t>
            </a:r>
            <a:r>
              <a:rPr lang="fr-FR" baseline="30000"/>
              <a:t>th</a:t>
            </a:r>
            <a:r>
              <a:rPr lang="fr-FR"/>
              <a:t> February 2010</a:t>
            </a:r>
            <a:endParaRPr lang="fr-FR"/>
          </a:p>
        </p:txBody>
      </p:sp>
      <p:sp>
        <p:nvSpPr>
          <p:cNvPr id="369666" name="Rectangle 2"/>
          <p:cNvSpPr>
            <a:spLocks noGrp="1" noChangeArrowheads="1"/>
          </p:cNvSpPr>
          <p:nvPr>
            <p:ph type="ctrTitle" idx="4294967295"/>
          </p:nvPr>
        </p:nvSpPr>
        <p:spPr>
          <a:xfrm>
            <a:off x="611188" y="260350"/>
            <a:ext cx="7772400" cy="1470025"/>
          </a:xfrm>
        </p:spPr>
        <p:txBody>
          <a:bodyPr/>
          <a:lstStyle/>
          <a:p>
            <a:r>
              <a:rPr lang="fr-FR">
                <a:solidFill>
                  <a:srgbClr val="7AC6EB"/>
                </a:solidFill>
              </a:rPr>
              <a:t>Internal communication A.U.: What for ?</a:t>
            </a:r>
          </a:p>
        </p:txBody>
      </p:sp>
      <p:sp>
        <p:nvSpPr>
          <p:cNvPr id="369667" name="Rectangle 3"/>
          <p:cNvSpPr>
            <a:spLocks noGrp="1" noChangeArrowheads="1"/>
          </p:cNvSpPr>
          <p:nvPr>
            <p:ph type="subTitle" idx="4294967295"/>
          </p:nvPr>
        </p:nvSpPr>
        <p:spPr>
          <a:xfrm>
            <a:off x="2700338" y="5589588"/>
            <a:ext cx="3960812" cy="647700"/>
          </a:xfrm>
        </p:spPr>
        <p:txBody>
          <a:bodyPr/>
          <a:lstStyle/>
          <a:p>
            <a:pPr marL="0" indent="0" algn="ctr">
              <a:buFontTx/>
              <a:buNone/>
            </a:pPr>
            <a:r>
              <a:rPr lang="fr-FR" sz="3600">
                <a:solidFill>
                  <a:srgbClr val="66AD59"/>
                </a:solidFill>
              </a:rPr>
              <a:t>Stay connected !</a:t>
            </a:r>
          </a:p>
        </p:txBody>
      </p:sp>
      <p:pic>
        <p:nvPicPr>
          <p:cNvPr id="369668" name="Picture 4" descr="visuel_connectionsv2 copie"/>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2627313" y="1773238"/>
            <a:ext cx="3897312" cy="39608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369668"/>
                                        </p:tgtEl>
                                        <p:attrNameLst>
                                          <p:attrName>style.visibility</p:attrName>
                                        </p:attrNameLst>
                                      </p:cBhvr>
                                      <p:to>
                                        <p:strVal val="visible"/>
                                      </p:to>
                                    </p:set>
                                    <p:animEffect transition="in" filter="circle(out)">
                                      <p:cBhvr>
                                        <p:cTn id="7" dur="2000"/>
                                        <p:tgtEl>
                                          <p:spTgt spid="3696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 name="Footer Placeholder 3"/>
          <p:cNvSpPr>
            <a:spLocks noGrp="1"/>
          </p:cNvSpPr>
          <p:nvPr>
            <p:ph type="ftr" sz="quarter" idx="10"/>
          </p:nvPr>
        </p:nvSpPr>
        <p:spPr/>
        <p:txBody>
          <a:bodyPr/>
          <a:lstStyle/>
          <a:p>
            <a:r>
              <a:rPr lang="fr-FR"/>
              <a:t>10</a:t>
            </a:r>
            <a:r>
              <a:rPr lang="fr-FR" baseline="30000"/>
              <a:t>th</a:t>
            </a:r>
            <a:r>
              <a:rPr lang="fr-FR"/>
              <a:t>-12</a:t>
            </a:r>
            <a:r>
              <a:rPr lang="fr-FR" baseline="30000"/>
              <a:t>th</a:t>
            </a:r>
            <a:r>
              <a:rPr lang="fr-FR"/>
              <a:t> February 2010</a:t>
            </a:r>
            <a:endParaRPr lang="fr-FR"/>
          </a:p>
        </p:txBody>
      </p:sp>
      <p:sp>
        <p:nvSpPr>
          <p:cNvPr id="371714" name="Rectangle 2"/>
          <p:cNvSpPr>
            <a:spLocks noGrp="1"/>
          </p:cNvSpPr>
          <p:nvPr>
            <p:ph type="title"/>
          </p:nvPr>
        </p:nvSpPr>
        <p:spPr>
          <a:xfrm>
            <a:off x="1590675" y="549275"/>
            <a:ext cx="6923088" cy="1223963"/>
          </a:xfrm>
        </p:spPr>
        <p:txBody>
          <a:bodyPr/>
          <a:lstStyle/>
          <a:p>
            <a:r>
              <a:rPr lang="fr-FR" sz="3600">
                <a:solidFill>
                  <a:srgbClr val="7AC6EB"/>
                </a:solidFill>
              </a:rPr>
              <a:t>The Internal Communication A.U. : a deal between us</a:t>
            </a:r>
          </a:p>
        </p:txBody>
      </p:sp>
      <p:pic>
        <p:nvPicPr>
          <p:cNvPr id="371715" name="Image 12" descr="PINS-RELIEF-C70-M40.png"/>
          <p:cNvPicPr>
            <a:picLocks noChangeAspect="1"/>
          </p:cNvPicPr>
          <p:nvPr>
            <p:ph type="body" idx="1"/>
          </p:nvPr>
        </p:nvPicPr>
        <p:blipFill>
          <a:blip r:embed="rId3"/>
          <a:srcRect/>
          <a:stretch>
            <a:fillRect/>
          </a:stretch>
        </p:blipFill>
        <p:spPr>
          <a:xfrm>
            <a:off x="3708400" y="3789363"/>
            <a:ext cx="1601788" cy="1601787"/>
          </a:xfrm>
          <a:noFill/>
          <a:ln/>
        </p:spPr>
      </p:pic>
      <p:pic>
        <p:nvPicPr>
          <p:cNvPr id="371716" name="Image 9" descr="PINS-RELIEF-C60-J40.png"/>
          <p:cNvPicPr>
            <a:picLocks noChangeAspect="1"/>
          </p:cNvPicPr>
          <p:nvPr/>
        </p:nvPicPr>
        <p:blipFill>
          <a:blip r:embed="rId4"/>
          <a:srcRect/>
          <a:stretch>
            <a:fillRect/>
          </a:stretch>
        </p:blipFill>
        <p:spPr bwMode="auto">
          <a:xfrm>
            <a:off x="2555875" y="4779963"/>
            <a:ext cx="1601788" cy="1601787"/>
          </a:xfrm>
          <a:prstGeom prst="rect">
            <a:avLst/>
          </a:prstGeom>
          <a:noFill/>
          <a:ln w="9525">
            <a:noFill/>
            <a:miter lim="800000"/>
            <a:headEnd/>
            <a:tailEnd/>
          </a:ln>
        </p:spPr>
      </p:pic>
      <p:pic>
        <p:nvPicPr>
          <p:cNvPr id="371717" name="Image 9" descr="PINS-RELIEF-MARRON-CLAIR.png"/>
          <p:cNvPicPr>
            <a:picLocks noChangeAspect="1"/>
          </p:cNvPicPr>
          <p:nvPr/>
        </p:nvPicPr>
        <p:blipFill>
          <a:blip r:embed="rId5"/>
          <a:srcRect/>
          <a:stretch>
            <a:fillRect/>
          </a:stretch>
        </p:blipFill>
        <p:spPr bwMode="auto">
          <a:xfrm>
            <a:off x="4878388" y="4779963"/>
            <a:ext cx="1601787" cy="1601787"/>
          </a:xfrm>
          <a:prstGeom prst="rect">
            <a:avLst/>
          </a:prstGeom>
          <a:noFill/>
          <a:ln w="9525">
            <a:noFill/>
            <a:miter lim="800000"/>
            <a:headEnd/>
            <a:tailEnd/>
          </a:ln>
        </p:spPr>
      </p:pic>
      <p:pic>
        <p:nvPicPr>
          <p:cNvPr id="371718" name="Image 7" descr="PINS-RELIEF-VIOLET.png"/>
          <p:cNvPicPr>
            <a:picLocks noChangeAspect="1"/>
          </p:cNvPicPr>
          <p:nvPr/>
        </p:nvPicPr>
        <p:blipFill>
          <a:blip r:embed="rId6"/>
          <a:srcRect/>
          <a:stretch>
            <a:fillRect/>
          </a:stretch>
        </p:blipFill>
        <p:spPr bwMode="auto">
          <a:xfrm>
            <a:off x="4878388" y="2798763"/>
            <a:ext cx="1601787" cy="1601787"/>
          </a:xfrm>
          <a:prstGeom prst="rect">
            <a:avLst/>
          </a:prstGeom>
          <a:noFill/>
          <a:ln w="9525">
            <a:noFill/>
            <a:miter lim="800000"/>
            <a:headEnd/>
            <a:tailEnd/>
          </a:ln>
        </p:spPr>
      </p:pic>
      <p:sp>
        <p:nvSpPr>
          <p:cNvPr id="371719" name="Rectangle 13"/>
          <p:cNvSpPr>
            <a:spLocks noChangeArrowheads="1"/>
          </p:cNvSpPr>
          <p:nvPr/>
        </p:nvSpPr>
        <p:spPr bwMode="auto">
          <a:xfrm>
            <a:off x="3789363" y="4437063"/>
            <a:ext cx="1439862" cy="304800"/>
          </a:xfrm>
          <a:prstGeom prst="rect">
            <a:avLst/>
          </a:prstGeom>
          <a:noFill/>
          <a:ln w="9525">
            <a:noFill/>
            <a:miter lim="800000"/>
            <a:headEnd/>
            <a:tailEnd/>
          </a:ln>
        </p:spPr>
        <p:txBody>
          <a:bodyPr>
            <a:prstTxWarp prst="textNoShape">
              <a:avLst/>
            </a:prstTxWarp>
            <a:spAutoFit/>
          </a:bodyPr>
          <a:lstStyle/>
          <a:p>
            <a:pPr algn="ctr" defTabSz="457200"/>
            <a:r>
              <a:rPr lang="fr-FR" sz="1400" b="1">
                <a:solidFill>
                  <a:schemeClr val="bg1"/>
                </a:solidFill>
                <a:latin typeface="Calibri" charset="0"/>
                <a:ea typeface="ＭＳ Ｐゴシック" charset="-128"/>
                <a:cs typeface="ＭＳ Ｐゴシック" charset="-128"/>
              </a:rPr>
              <a:t>INFORMATION</a:t>
            </a:r>
          </a:p>
        </p:txBody>
      </p:sp>
      <p:sp>
        <p:nvSpPr>
          <p:cNvPr id="371720" name="Rectangle 10"/>
          <p:cNvSpPr>
            <a:spLocks noChangeArrowheads="1"/>
          </p:cNvSpPr>
          <p:nvPr/>
        </p:nvSpPr>
        <p:spPr bwMode="auto">
          <a:xfrm>
            <a:off x="2822575" y="5397500"/>
            <a:ext cx="1066800" cy="366713"/>
          </a:xfrm>
          <a:prstGeom prst="rect">
            <a:avLst/>
          </a:prstGeom>
          <a:noFill/>
          <a:ln w="9525">
            <a:noFill/>
            <a:miter lim="800000"/>
            <a:headEnd/>
            <a:tailEnd/>
          </a:ln>
        </p:spPr>
        <p:txBody>
          <a:bodyPr>
            <a:prstTxWarp prst="textNoShape">
              <a:avLst/>
            </a:prstTxWarp>
            <a:spAutoFit/>
          </a:bodyPr>
          <a:lstStyle/>
          <a:p>
            <a:pPr algn="ctr" defTabSz="457200"/>
            <a:r>
              <a:rPr lang="fr-FR" b="1">
                <a:solidFill>
                  <a:schemeClr val="bg1"/>
                </a:solidFill>
                <a:latin typeface="Calibri" charset="0"/>
                <a:ea typeface="ＭＳ Ｐゴシック" charset="-128"/>
                <a:cs typeface="ＭＳ Ｐゴシック" charset="-128"/>
              </a:rPr>
              <a:t>TOOLS</a:t>
            </a:r>
          </a:p>
        </p:txBody>
      </p:sp>
      <p:sp>
        <p:nvSpPr>
          <p:cNvPr id="371721" name="Rectangle 10"/>
          <p:cNvSpPr>
            <a:spLocks noChangeArrowheads="1"/>
          </p:cNvSpPr>
          <p:nvPr/>
        </p:nvSpPr>
        <p:spPr bwMode="auto">
          <a:xfrm>
            <a:off x="5146675" y="5397500"/>
            <a:ext cx="1066800" cy="366713"/>
          </a:xfrm>
          <a:prstGeom prst="rect">
            <a:avLst/>
          </a:prstGeom>
          <a:noFill/>
          <a:ln w="9525">
            <a:noFill/>
            <a:miter lim="800000"/>
            <a:headEnd/>
            <a:tailEnd/>
          </a:ln>
        </p:spPr>
        <p:txBody>
          <a:bodyPr>
            <a:prstTxWarp prst="textNoShape">
              <a:avLst/>
            </a:prstTxWarp>
            <a:spAutoFit/>
          </a:bodyPr>
          <a:lstStyle/>
          <a:p>
            <a:pPr algn="ctr" defTabSz="457200"/>
            <a:r>
              <a:rPr lang="fr-FR" b="1">
                <a:solidFill>
                  <a:schemeClr val="bg1"/>
                </a:solidFill>
                <a:latin typeface="Calibri" charset="0"/>
                <a:ea typeface="ＭＳ Ｐゴシック" charset="-128"/>
                <a:cs typeface="ＭＳ Ｐゴシック" charset="-128"/>
              </a:rPr>
              <a:t>GLORY</a:t>
            </a:r>
          </a:p>
        </p:txBody>
      </p:sp>
      <p:sp>
        <p:nvSpPr>
          <p:cNvPr id="371722" name="Rectangle 8"/>
          <p:cNvSpPr>
            <a:spLocks noChangeArrowheads="1"/>
          </p:cNvSpPr>
          <p:nvPr/>
        </p:nvSpPr>
        <p:spPr bwMode="auto">
          <a:xfrm>
            <a:off x="5145088" y="3430588"/>
            <a:ext cx="1066800" cy="336550"/>
          </a:xfrm>
          <a:prstGeom prst="rect">
            <a:avLst/>
          </a:prstGeom>
          <a:noFill/>
          <a:ln w="9525">
            <a:noFill/>
            <a:miter lim="800000"/>
            <a:headEnd/>
            <a:tailEnd/>
          </a:ln>
        </p:spPr>
        <p:txBody>
          <a:bodyPr>
            <a:prstTxWarp prst="textNoShape">
              <a:avLst/>
            </a:prstTxWarp>
            <a:spAutoFit/>
          </a:bodyPr>
          <a:lstStyle/>
          <a:p>
            <a:pPr algn="ctr" defTabSz="457200"/>
            <a:r>
              <a:rPr lang="fr-FR" sz="1600" b="1">
                <a:solidFill>
                  <a:schemeClr val="bg1"/>
                </a:solidFill>
                <a:latin typeface="Calibri" charset="0"/>
                <a:ea typeface="ＭＳ Ｐゴシック" charset="-128"/>
                <a:cs typeface="ＭＳ Ｐゴシック" charset="-128"/>
              </a:rPr>
              <a:t>CAREER</a:t>
            </a:r>
          </a:p>
        </p:txBody>
      </p:sp>
      <p:sp>
        <p:nvSpPr>
          <p:cNvPr id="371723" name="Text Box 11"/>
          <p:cNvSpPr txBox="1">
            <a:spLocks noChangeArrowheads="1"/>
          </p:cNvSpPr>
          <p:nvPr/>
        </p:nvSpPr>
        <p:spPr bwMode="auto">
          <a:xfrm>
            <a:off x="684213" y="2125663"/>
            <a:ext cx="8101012" cy="366712"/>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fr-FR" b="1">
                <a:ea typeface="ＭＳ Ｐゴシック" charset="-128"/>
                <a:cs typeface="ＭＳ Ｐゴシック" charset="-128"/>
              </a:rPr>
              <a:t>What we could offer you ? 	And what you could give us ?</a:t>
            </a:r>
          </a:p>
        </p:txBody>
      </p:sp>
      <p:pic>
        <p:nvPicPr>
          <p:cNvPr id="371724" name="Image 7" descr="PINS-RELIEF-JAUNE-CLAIR.png"/>
          <p:cNvPicPr>
            <a:picLocks noChangeAspect="1"/>
          </p:cNvPicPr>
          <p:nvPr/>
        </p:nvPicPr>
        <p:blipFill>
          <a:blip r:embed="rId7"/>
          <a:srcRect/>
          <a:stretch>
            <a:fillRect/>
          </a:stretch>
        </p:blipFill>
        <p:spPr bwMode="auto">
          <a:xfrm>
            <a:off x="2557463" y="2798763"/>
            <a:ext cx="1600200" cy="1600200"/>
          </a:xfrm>
          <a:prstGeom prst="rect">
            <a:avLst/>
          </a:prstGeom>
          <a:noFill/>
          <a:ln w="9525">
            <a:noFill/>
            <a:miter lim="800000"/>
            <a:headEnd/>
            <a:tailEnd/>
          </a:ln>
        </p:spPr>
      </p:pic>
      <p:sp>
        <p:nvSpPr>
          <p:cNvPr id="371725" name="Rectangle 8"/>
          <p:cNvSpPr>
            <a:spLocks noChangeArrowheads="1"/>
          </p:cNvSpPr>
          <p:nvPr/>
        </p:nvSpPr>
        <p:spPr bwMode="auto">
          <a:xfrm>
            <a:off x="2636838" y="3446463"/>
            <a:ext cx="1439862" cy="304800"/>
          </a:xfrm>
          <a:prstGeom prst="rect">
            <a:avLst/>
          </a:prstGeom>
          <a:noFill/>
          <a:ln w="9525">
            <a:noFill/>
            <a:miter lim="800000"/>
            <a:headEnd/>
            <a:tailEnd/>
          </a:ln>
        </p:spPr>
        <p:txBody>
          <a:bodyPr>
            <a:prstTxWarp prst="textNoShape">
              <a:avLst/>
            </a:prstTxWarp>
            <a:spAutoFit/>
          </a:bodyPr>
          <a:lstStyle/>
          <a:p>
            <a:pPr algn="ctr" defTabSz="457200"/>
            <a:r>
              <a:rPr lang="fr-FR" sz="1400" b="1">
                <a:solidFill>
                  <a:schemeClr val="bg1"/>
                </a:solidFill>
                <a:latin typeface="Calibri" charset="0"/>
                <a:ea typeface="ＭＳ Ｐゴシック" charset="-128"/>
                <a:cs typeface="ＭＳ Ｐゴシック" charset="-128"/>
              </a:rPr>
              <a:t>CONNECTIONS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71719"/>
                                        </p:tgtEl>
                                        <p:attrNameLst>
                                          <p:attrName>style.visibility</p:attrName>
                                        </p:attrNameLst>
                                      </p:cBhvr>
                                      <p:to>
                                        <p:strVal val="visible"/>
                                      </p:to>
                                    </p:set>
                                    <p:anim calcmode="lin" valueType="num">
                                      <p:cBhvr>
                                        <p:cTn id="7" dur="1000" fill="hold"/>
                                        <p:tgtEl>
                                          <p:spTgt spid="371719"/>
                                        </p:tgtEl>
                                        <p:attrNameLst>
                                          <p:attrName>ppt_w</p:attrName>
                                        </p:attrNameLst>
                                      </p:cBhvr>
                                      <p:tavLst>
                                        <p:tav tm="0">
                                          <p:val>
                                            <p:fltVal val="0"/>
                                          </p:val>
                                        </p:tav>
                                        <p:tav tm="100000">
                                          <p:val>
                                            <p:strVal val="#ppt_w"/>
                                          </p:val>
                                        </p:tav>
                                      </p:tavLst>
                                    </p:anim>
                                    <p:anim calcmode="lin" valueType="num">
                                      <p:cBhvr>
                                        <p:cTn id="8" dur="1000" fill="hold"/>
                                        <p:tgtEl>
                                          <p:spTgt spid="371719"/>
                                        </p:tgtEl>
                                        <p:attrNameLst>
                                          <p:attrName>ppt_h</p:attrName>
                                        </p:attrNameLst>
                                      </p:cBhvr>
                                      <p:tavLst>
                                        <p:tav tm="0">
                                          <p:val>
                                            <p:fltVal val="0"/>
                                          </p:val>
                                        </p:tav>
                                        <p:tav tm="100000">
                                          <p:val>
                                            <p:strVal val="#ppt_h"/>
                                          </p:val>
                                        </p:tav>
                                      </p:tavLst>
                                    </p:anim>
                                    <p:animEffect transition="in" filter="fade">
                                      <p:cBhvr>
                                        <p:cTn id="9" dur="1000"/>
                                        <p:tgtEl>
                                          <p:spTgt spid="371719"/>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371725"/>
                                        </p:tgtEl>
                                        <p:attrNameLst>
                                          <p:attrName>style.visibility</p:attrName>
                                        </p:attrNameLst>
                                      </p:cBhvr>
                                      <p:to>
                                        <p:strVal val="visible"/>
                                      </p:to>
                                    </p:set>
                                    <p:anim calcmode="lin" valueType="num">
                                      <p:cBhvr>
                                        <p:cTn id="12" dur="1000" fill="hold"/>
                                        <p:tgtEl>
                                          <p:spTgt spid="371725"/>
                                        </p:tgtEl>
                                        <p:attrNameLst>
                                          <p:attrName>ppt_w</p:attrName>
                                        </p:attrNameLst>
                                      </p:cBhvr>
                                      <p:tavLst>
                                        <p:tav tm="0">
                                          <p:val>
                                            <p:fltVal val="0"/>
                                          </p:val>
                                        </p:tav>
                                        <p:tav tm="100000">
                                          <p:val>
                                            <p:strVal val="#ppt_w"/>
                                          </p:val>
                                        </p:tav>
                                      </p:tavLst>
                                    </p:anim>
                                    <p:anim calcmode="lin" valueType="num">
                                      <p:cBhvr>
                                        <p:cTn id="13" dur="1000" fill="hold"/>
                                        <p:tgtEl>
                                          <p:spTgt spid="371725"/>
                                        </p:tgtEl>
                                        <p:attrNameLst>
                                          <p:attrName>ppt_h</p:attrName>
                                        </p:attrNameLst>
                                      </p:cBhvr>
                                      <p:tavLst>
                                        <p:tav tm="0">
                                          <p:val>
                                            <p:fltVal val="0"/>
                                          </p:val>
                                        </p:tav>
                                        <p:tav tm="100000">
                                          <p:val>
                                            <p:strVal val="#ppt_h"/>
                                          </p:val>
                                        </p:tav>
                                      </p:tavLst>
                                    </p:anim>
                                    <p:animEffect transition="in" filter="fade">
                                      <p:cBhvr>
                                        <p:cTn id="14" dur="1000"/>
                                        <p:tgtEl>
                                          <p:spTgt spid="371725"/>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371720"/>
                                        </p:tgtEl>
                                        <p:attrNameLst>
                                          <p:attrName>style.visibility</p:attrName>
                                        </p:attrNameLst>
                                      </p:cBhvr>
                                      <p:to>
                                        <p:strVal val="visible"/>
                                      </p:to>
                                    </p:set>
                                    <p:anim calcmode="lin" valueType="num">
                                      <p:cBhvr>
                                        <p:cTn id="17" dur="1000" fill="hold"/>
                                        <p:tgtEl>
                                          <p:spTgt spid="371720"/>
                                        </p:tgtEl>
                                        <p:attrNameLst>
                                          <p:attrName>ppt_w</p:attrName>
                                        </p:attrNameLst>
                                      </p:cBhvr>
                                      <p:tavLst>
                                        <p:tav tm="0">
                                          <p:val>
                                            <p:fltVal val="0"/>
                                          </p:val>
                                        </p:tav>
                                        <p:tav tm="100000">
                                          <p:val>
                                            <p:strVal val="#ppt_w"/>
                                          </p:val>
                                        </p:tav>
                                      </p:tavLst>
                                    </p:anim>
                                    <p:anim calcmode="lin" valueType="num">
                                      <p:cBhvr>
                                        <p:cTn id="18" dur="1000" fill="hold"/>
                                        <p:tgtEl>
                                          <p:spTgt spid="371720"/>
                                        </p:tgtEl>
                                        <p:attrNameLst>
                                          <p:attrName>ppt_h</p:attrName>
                                        </p:attrNameLst>
                                      </p:cBhvr>
                                      <p:tavLst>
                                        <p:tav tm="0">
                                          <p:val>
                                            <p:fltVal val="0"/>
                                          </p:val>
                                        </p:tav>
                                        <p:tav tm="100000">
                                          <p:val>
                                            <p:strVal val="#ppt_h"/>
                                          </p:val>
                                        </p:tav>
                                      </p:tavLst>
                                    </p:anim>
                                    <p:animEffect transition="in" filter="fade">
                                      <p:cBhvr>
                                        <p:cTn id="19" dur="1000"/>
                                        <p:tgtEl>
                                          <p:spTgt spid="371720"/>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371721"/>
                                        </p:tgtEl>
                                        <p:attrNameLst>
                                          <p:attrName>style.visibility</p:attrName>
                                        </p:attrNameLst>
                                      </p:cBhvr>
                                      <p:to>
                                        <p:strVal val="visible"/>
                                      </p:to>
                                    </p:set>
                                    <p:anim calcmode="lin" valueType="num">
                                      <p:cBhvr>
                                        <p:cTn id="22" dur="1000" fill="hold"/>
                                        <p:tgtEl>
                                          <p:spTgt spid="371721"/>
                                        </p:tgtEl>
                                        <p:attrNameLst>
                                          <p:attrName>ppt_w</p:attrName>
                                        </p:attrNameLst>
                                      </p:cBhvr>
                                      <p:tavLst>
                                        <p:tav tm="0">
                                          <p:val>
                                            <p:fltVal val="0"/>
                                          </p:val>
                                        </p:tav>
                                        <p:tav tm="100000">
                                          <p:val>
                                            <p:strVal val="#ppt_w"/>
                                          </p:val>
                                        </p:tav>
                                      </p:tavLst>
                                    </p:anim>
                                    <p:anim calcmode="lin" valueType="num">
                                      <p:cBhvr>
                                        <p:cTn id="23" dur="1000" fill="hold"/>
                                        <p:tgtEl>
                                          <p:spTgt spid="371721"/>
                                        </p:tgtEl>
                                        <p:attrNameLst>
                                          <p:attrName>ppt_h</p:attrName>
                                        </p:attrNameLst>
                                      </p:cBhvr>
                                      <p:tavLst>
                                        <p:tav tm="0">
                                          <p:val>
                                            <p:fltVal val="0"/>
                                          </p:val>
                                        </p:tav>
                                        <p:tav tm="100000">
                                          <p:val>
                                            <p:strVal val="#ppt_h"/>
                                          </p:val>
                                        </p:tav>
                                      </p:tavLst>
                                    </p:anim>
                                    <p:animEffect transition="in" filter="fade">
                                      <p:cBhvr>
                                        <p:cTn id="24" dur="1000"/>
                                        <p:tgtEl>
                                          <p:spTgt spid="371721"/>
                                        </p:tgtEl>
                                      </p:cBhvr>
                                    </p:animEffect>
                                  </p:childTnLst>
                                </p:cTn>
                              </p:par>
                              <p:par>
                                <p:cTn id="25" presetID="53" presetClass="entr" presetSubtype="0" fill="hold" grpId="0" nodeType="withEffect">
                                  <p:stCondLst>
                                    <p:cond delay="0"/>
                                  </p:stCondLst>
                                  <p:childTnLst>
                                    <p:set>
                                      <p:cBhvr>
                                        <p:cTn id="26" dur="1" fill="hold">
                                          <p:stCondLst>
                                            <p:cond delay="0"/>
                                          </p:stCondLst>
                                        </p:cTn>
                                        <p:tgtEl>
                                          <p:spTgt spid="371722"/>
                                        </p:tgtEl>
                                        <p:attrNameLst>
                                          <p:attrName>style.visibility</p:attrName>
                                        </p:attrNameLst>
                                      </p:cBhvr>
                                      <p:to>
                                        <p:strVal val="visible"/>
                                      </p:to>
                                    </p:set>
                                    <p:anim calcmode="lin" valueType="num">
                                      <p:cBhvr>
                                        <p:cTn id="27" dur="1000" fill="hold"/>
                                        <p:tgtEl>
                                          <p:spTgt spid="371722"/>
                                        </p:tgtEl>
                                        <p:attrNameLst>
                                          <p:attrName>ppt_w</p:attrName>
                                        </p:attrNameLst>
                                      </p:cBhvr>
                                      <p:tavLst>
                                        <p:tav tm="0">
                                          <p:val>
                                            <p:fltVal val="0"/>
                                          </p:val>
                                        </p:tav>
                                        <p:tav tm="100000">
                                          <p:val>
                                            <p:strVal val="#ppt_w"/>
                                          </p:val>
                                        </p:tav>
                                      </p:tavLst>
                                    </p:anim>
                                    <p:anim calcmode="lin" valueType="num">
                                      <p:cBhvr>
                                        <p:cTn id="28" dur="1000" fill="hold"/>
                                        <p:tgtEl>
                                          <p:spTgt spid="371722"/>
                                        </p:tgtEl>
                                        <p:attrNameLst>
                                          <p:attrName>ppt_h</p:attrName>
                                        </p:attrNameLst>
                                      </p:cBhvr>
                                      <p:tavLst>
                                        <p:tav tm="0">
                                          <p:val>
                                            <p:fltVal val="0"/>
                                          </p:val>
                                        </p:tav>
                                        <p:tav tm="100000">
                                          <p:val>
                                            <p:strVal val="#ppt_h"/>
                                          </p:val>
                                        </p:tav>
                                      </p:tavLst>
                                    </p:anim>
                                    <p:animEffect transition="in" filter="fade">
                                      <p:cBhvr>
                                        <p:cTn id="29" dur="1000"/>
                                        <p:tgtEl>
                                          <p:spTgt spid="371722"/>
                                        </p:tgtEl>
                                      </p:cBhvr>
                                    </p:animEffect>
                                  </p:childTnLst>
                                </p:cTn>
                              </p:par>
                              <p:par>
                                <p:cTn id="30" presetID="53" presetClass="entr" presetSubtype="0" fill="hold" nodeType="withEffect">
                                  <p:stCondLst>
                                    <p:cond delay="0"/>
                                  </p:stCondLst>
                                  <p:childTnLst>
                                    <p:set>
                                      <p:cBhvr>
                                        <p:cTn id="31" dur="1" fill="hold">
                                          <p:stCondLst>
                                            <p:cond delay="0"/>
                                          </p:stCondLst>
                                        </p:cTn>
                                        <p:tgtEl>
                                          <p:spTgt spid="371718"/>
                                        </p:tgtEl>
                                        <p:attrNameLst>
                                          <p:attrName>style.visibility</p:attrName>
                                        </p:attrNameLst>
                                      </p:cBhvr>
                                      <p:to>
                                        <p:strVal val="visible"/>
                                      </p:to>
                                    </p:set>
                                    <p:anim calcmode="lin" valueType="num">
                                      <p:cBhvr>
                                        <p:cTn id="32" dur="1000" fill="hold"/>
                                        <p:tgtEl>
                                          <p:spTgt spid="371718"/>
                                        </p:tgtEl>
                                        <p:attrNameLst>
                                          <p:attrName>ppt_w</p:attrName>
                                        </p:attrNameLst>
                                      </p:cBhvr>
                                      <p:tavLst>
                                        <p:tav tm="0">
                                          <p:val>
                                            <p:fltVal val="0"/>
                                          </p:val>
                                        </p:tav>
                                        <p:tav tm="100000">
                                          <p:val>
                                            <p:strVal val="#ppt_w"/>
                                          </p:val>
                                        </p:tav>
                                      </p:tavLst>
                                    </p:anim>
                                    <p:anim calcmode="lin" valueType="num">
                                      <p:cBhvr>
                                        <p:cTn id="33" dur="1000" fill="hold"/>
                                        <p:tgtEl>
                                          <p:spTgt spid="371718"/>
                                        </p:tgtEl>
                                        <p:attrNameLst>
                                          <p:attrName>ppt_h</p:attrName>
                                        </p:attrNameLst>
                                      </p:cBhvr>
                                      <p:tavLst>
                                        <p:tav tm="0">
                                          <p:val>
                                            <p:fltVal val="0"/>
                                          </p:val>
                                        </p:tav>
                                        <p:tav tm="100000">
                                          <p:val>
                                            <p:strVal val="#ppt_h"/>
                                          </p:val>
                                        </p:tav>
                                      </p:tavLst>
                                    </p:anim>
                                    <p:animEffect transition="in" filter="fade">
                                      <p:cBhvr>
                                        <p:cTn id="34" dur="1000"/>
                                        <p:tgtEl>
                                          <p:spTgt spid="371718"/>
                                        </p:tgtEl>
                                      </p:cBhvr>
                                    </p:animEffect>
                                  </p:childTnLst>
                                </p:cTn>
                              </p:par>
                              <p:par>
                                <p:cTn id="35" presetID="53" presetClass="entr" presetSubtype="0" fill="hold" nodeType="withEffect">
                                  <p:stCondLst>
                                    <p:cond delay="0"/>
                                  </p:stCondLst>
                                  <p:childTnLst>
                                    <p:set>
                                      <p:cBhvr>
                                        <p:cTn id="36" dur="1" fill="hold">
                                          <p:stCondLst>
                                            <p:cond delay="0"/>
                                          </p:stCondLst>
                                        </p:cTn>
                                        <p:tgtEl>
                                          <p:spTgt spid="371724"/>
                                        </p:tgtEl>
                                        <p:attrNameLst>
                                          <p:attrName>style.visibility</p:attrName>
                                        </p:attrNameLst>
                                      </p:cBhvr>
                                      <p:to>
                                        <p:strVal val="visible"/>
                                      </p:to>
                                    </p:set>
                                    <p:anim calcmode="lin" valueType="num">
                                      <p:cBhvr>
                                        <p:cTn id="37" dur="1000" fill="hold"/>
                                        <p:tgtEl>
                                          <p:spTgt spid="371724"/>
                                        </p:tgtEl>
                                        <p:attrNameLst>
                                          <p:attrName>ppt_w</p:attrName>
                                        </p:attrNameLst>
                                      </p:cBhvr>
                                      <p:tavLst>
                                        <p:tav tm="0">
                                          <p:val>
                                            <p:fltVal val="0"/>
                                          </p:val>
                                        </p:tav>
                                        <p:tav tm="100000">
                                          <p:val>
                                            <p:strVal val="#ppt_w"/>
                                          </p:val>
                                        </p:tav>
                                      </p:tavLst>
                                    </p:anim>
                                    <p:anim calcmode="lin" valueType="num">
                                      <p:cBhvr>
                                        <p:cTn id="38" dur="1000" fill="hold"/>
                                        <p:tgtEl>
                                          <p:spTgt spid="371724"/>
                                        </p:tgtEl>
                                        <p:attrNameLst>
                                          <p:attrName>ppt_h</p:attrName>
                                        </p:attrNameLst>
                                      </p:cBhvr>
                                      <p:tavLst>
                                        <p:tav tm="0">
                                          <p:val>
                                            <p:fltVal val="0"/>
                                          </p:val>
                                        </p:tav>
                                        <p:tav tm="100000">
                                          <p:val>
                                            <p:strVal val="#ppt_h"/>
                                          </p:val>
                                        </p:tav>
                                      </p:tavLst>
                                    </p:anim>
                                    <p:animEffect transition="in" filter="fade">
                                      <p:cBhvr>
                                        <p:cTn id="39" dur="1000"/>
                                        <p:tgtEl>
                                          <p:spTgt spid="371724"/>
                                        </p:tgtEl>
                                      </p:cBhvr>
                                    </p:animEffect>
                                  </p:childTnLst>
                                </p:cTn>
                              </p:par>
                              <p:par>
                                <p:cTn id="40" presetID="53" presetClass="entr" presetSubtype="0" fill="hold" nodeType="withEffect">
                                  <p:stCondLst>
                                    <p:cond delay="0"/>
                                  </p:stCondLst>
                                  <p:childTnLst>
                                    <p:set>
                                      <p:cBhvr>
                                        <p:cTn id="41" dur="1" fill="hold">
                                          <p:stCondLst>
                                            <p:cond delay="0"/>
                                          </p:stCondLst>
                                        </p:cTn>
                                        <p:tgtEl>
                                          <p:spTgt spid="371715"/>
                                        </p:tgtEl>
                                        <p:attrNameLst>
                                          <p:attrName>style.visibility</p:attrName>
                                        </p:attrNameLst>
                                      </p:cBhvr>
                                      <p:to>
                                        <p:strVal val="visible"/>
                                      </p:to>
                                    </p:set>
                                    <p:anim calcmode="lin" valueType="num">
                                      <p:cBhvr>
                                        <p:cTn id="42" dur="1000" fill="hold"/>
                                        <p:tgtEl>
                                          <p:spTgt spid="371715"/>
                                        </p:tgtEl>
                                        <p:attrNameLst>
                                          <p:attrName>ppt_w</p:attrName>
                                        </p:attrNameLst>
                                      </p:cBhvr>
                                      <p:tavLst>
                                        <p:tav tm="0">
                                          <p:val>
                                            <p:fltVal val="0"/>
                                          </p:val>
                                        </p:tav>
                                        <p:tav tm="100000">
                                          <p:val>
                                            <p:strVal val="#ppt_w"/>
                                          </p:val>
                                        </p:tav>
                                      </p:tavLst>
                                    </p:anim>
                                    <p:anim calcmode="lin" valueType="num">
                                      <p:cBhvr>
                                        <p:cTn id="43" dur="1000" fill="hold"/>
                                        <p:tgtEl>
                                          <p:spTgt spid="371715"/>
                                        </p:tgtEl>
                                        <p:attrNameLst>
                                          <p:attrName>ppt_h</p:attrName>
                                        </p:attrNameLst>
                                      </p:cBhvr>
                                      <p:tavLst>
                                        <p:tav tm="0">
                                          <p:val>
                                            <p:fltVal val="0"/>
                                          </p:val>
                                        </p:tav>
                                        <p:tav tm="100000">
                                          <p:val>
                                            <p:strVal val="#ppt_h"/>
                                          </p:val>
                                        </p:tav>
                                      </p:tavLst>
                                    </p:anim>
                                    <p:animEffect transition="in" filter="fade">
                                      <p:cBhvr>
                                        <p:cTn id="44" dur="1000"/>
                                        <p:tgtEl>
                                          <p:spTgt spid="371715"/>
                                        </p:tgtEl>
                                      </p:cBhvr>
                                    </p:animEffect>
                                  </p:childTnLst>
                                </p:cTn>
                              </p:par>
                              <p:par>
                                <p:cTn id="45" presetID="53" presetClass="entr" presetSubtype="0" fill="hold" nodeType="withEffect">
                                  <p:stCondLst>
                                    <p:cond delay="0"/>
                                  </p:stCondLst>
                                  <p:childTnLst>
                                    <p:set>
                                      <p:cBhvr>
                                        <p:cTn id="46" dur="1" fill="hold">
                                          <p:stCondLst>
                                            <p:cond delay="0"/>
                                          </p:stCondLst>
                                        </p:cTn>
                                        <p:tgtEl>
                                          <p:spTgt spid="371716"/>
                                        </p:tgtEl>
                                        <p:attrNameLst>
                                          <p:attrName>style.visibility</p:attrName>
                                        </p:attrNameLst>
                                      </p:cBhvr>
                                      <p:to>
                                        <p:strVal val="visible"/>
                                      </p:to>
                                    </p:set>
                                    <p:anim calcmode="lin" valueType="num">
                                      <p:cBhvr>
                                        <p:cTn id="47" dur="1000" fill="hold"/>
                                        <p:tgtEl>
                                          <p:spTgt spid="371716"/>
                                        </p:tgtEl>
                                        <p:attrNameLst>
                                          <p:attrName>ppt_w</p:attrName>
                                        </p:attrNameLst>
                                      </p:cBhvr>
                                      <p:tavLst>
                                        <p:tav tm="0">
                                          <p:val>
                                            <p:fltVal val="0"/>
                                          </p:val>
                                        </p:tav>
                                        <p:tav tm="100000">
                                          <p:val>
                                            <p:strVal val="#ppt_w"/>
                                          </p:val>
                                        </p:tav>
                                      </p:tavLst>
                                    </p:anim>
                                    <p:anim calcmode="lin" valueType="num">
                                      <p:cBhvr>
                                        <p:cTn id="48" dur="1000" fill="hold"/>
                                        <p:tgtEl>
                                          <p:spTgt spid="371716"/>
                                        </p:tgtEl>
                                        <p:attrNameLst>
                                          <p:attrName>ppt_h</p:attrName>
                                        </p:attrNameLst>
                                      </p:cBhvr>
                                      <p:tavLst>
                                        <p:tav tm="0">
                                          <p:val>
                                            <p:fltVal val="0"/>
                                          </p:val>
                                        </p:tav>
                                        <p:tav tm="100000">
                                          <p:val>
                                            <p:strVal val="#ppt_h"/>
                                          </p:val>
                                        </p:tav>
                                      </p:tavLst>
                                    </p:anim>
                                    <p:animEffect transition="in" filter="fade">
                                      <p:cBhvr>
                                        <p:cTn id="49" dur="1000"/>
                                        <p:tgtEl>
                                          <p:spTgt spid="371716"/>
                                        </p:tgtEl>
                                      </p:cBhvr>
                                    </p:animEffect>
                                  </p:childTnLst>
                                </p:cTn>
                              </p:par>
                              <p:par>
                                <p:cTn id="50" presetID="53" presetClass="entr" presetSubtype="0" fill="hold" nodeType="withEffect">
                                  <p:stCondLst>
                                    <p:cond delay="0"/>
                                  </p:stCondLst>
                                  <p:childTnLst>
                                    <p:set>
                                      <p:cBhvr>
                                        <p:cTn id="51" dur="1" fill="hold">
                                          <p:stCondLst>
                                            <p:cond delay="0"/>
                                          </p:stCondLst>
                                        </p:cTn>
                                        <p:tgtEl>
                                          <p:spTgt spid="371717"/>
                                        </p:tgtEl>
                                        <p:attrNameLst>
                                          <p:attrName>style.visibility</p:attrName>
                                        </p:attrNameLst>
                                      </p:cBhvr>
                                      <p:to>
                                        <p:strVal val="visible"/>
                                      </p:to>
                                    </p:set>
                                    <p:anim calcmode="lin" valueType="num">
                                      <p:cBhvr>
                                        <p:cTn id="52" dur="1000" fill="hold"/>
                                        <p:tgtEl>
                                          <p:spTgt spid="371717"/>
                                        </p:tgtEl>
                                        <p:attrNameLst>
                                          <p:attrName>ppt_w</p:attrName>
                                        </p:attrNameLst>
                                      </p:cBhvr>
                                      <p:tavLst>
                                        <p:tav tm="0">
                                          <p:val>
                                            <p:fltVal val="0"/>
                                          </p:val>
                                        </p:tav>
                                        <p:tav tm="100000">
                                          <p:val>
                                            <p:strVal val="#ppt_w"/>
                                          </p:val>
                                        </p:tav>
                                      </p:tavLst>
                                    </p:anim>
                                    <p:anim calcmode="lin" valueType="num">
                                      <p:cBhvr>
                                        <p:cTn id="53" dur="1000" fill="hold"/>
                                        <p:tgtEl>
                                          <p:spTgt spid="371717"/>
                                        </p:tgtEl>
                                        <p:attrNameLst>
                                          <p:attrName>ppt_h</p:attrName>
                                        </p:attrNameLst>
                                      </p:cBhvr>
                                      <p:tavLst>
                                        <p:tav tm="0">
                                          <p:val>
                                            <p:fltVal val="0"/>
                                          </p:val>
                                        </p:tav>
                                        <p:tav tm="100000">
                                          <p:val>
                                            <p:strVal val="#ppt_h"/>
                                          </p:val>
                                        </p:tav>
                                      </p:tavLst>
                                    </p:anim>
                                    <p:animEffect transition="in" filter="fade">
                                      <p:cBhvr>
                                        <p:cTn id="54" dur="1000"/>
                                        <p:tgtEl>
                                          <p:spTgt spid="3717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1719" grpId="0"/>
      <p:bldP spid="371720" grpId="0"/>
      <p:bldP spid="371721" grpId="0"/>
      <p:bldP spid="371722" grpId="0"/>
      <p:bldP spid="371725" grpId="0"/>
    </p:bldLst>
  </p:timing>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 name="Footer Placeholder 3"/>
          <p:cNvSpPr>
            <a:spLocks noGrp="1"/>
          </p:cNvSpPr>
          <p:nvPr>
            <p:ph type="ftr" sz="quarter" idx="10"/>
          </p:nvPr>
        </p:nvSpPr>
        <p:spPr/>
        <p:txBody>
          <a:bodyPr/>
          <a:lstStyle/>
          <a:p>
            <a:r>
              <a:rPr lang="fr-FR"/>
              <a:t>10</a:t>
            </a:r>
            <a:r>
              <a:rPr lang="fr-FR" baseline="30000"/>
              <a:t>th</a:t>
            </a:r>
            <a:r>
              <a:rPr lang="fr-FR"/>
              <a:t>-12</a:t>
            </a:r>
            <a:r>
              <a:rPr lang="fr-FR" baseline="30000"/>
              <a:t>th</a:t>
            </a:r>
            <a:r>
              <a:rPr lang="fr-FR"/>
              <a:t> February 2010</a:t>
            </a:r>
            <a:endParaRPr lang="fr-FR"/>
          </a:p>
        </p:txBody>
      </p:sp>
      <p:sp>
        <p:nvSpPr>
          <p:cNvPr id="373762" name="Rectangle 2"/>
          <p:cNvSpPr>
            <a:spLocks noGrp="1"/>
          </p:cNvSpPr>
          <p:nvPr>
            <p:ph type="title"/>
          </p:nvPr>
        </p:nvSpPr>
        <p:spPr>
          <a:xfrm>
            <a:off x="1590675" y="549275"/>
            <a:ext cx="6923088" cy="1223963"/>
          </a:xfrm>
        </p:spPr>
        <p:txBody>
          <a:bodyPr/>
          <a:lstStyle/>
          <a:p>
            <a:r>
              <a:rPr lang="fr-FR" sz="3600">
                <a:solidFill>
                  <a:srgbClr val="7AC6EB"/>
                </a:solidFill>
              </a:rPr>
              <a:t>The Internal Communication A.U. : a deal between us</a:t>
            </a:r>
          </a:p>
        </p:txBody>
      </p:sp>
      <p:pic>
        <p:nvPicPr>
          <p:cNvPr id="373763" name="Image 12" descr="PINS-RELIEF-C70-M40.png"/>
          <p:cNvPicPr>
            <a:picLocks noChangeAspect="1"/>
          </p:cNvPicPr>
          <p:nvPr>
            <p:ph type="body" idx="1"/>
          </p:nvPr>
        </p:nvPicPr>
        <p:blipFill>
          <a:blip r:embed="rId3"/>
          <a:srcRect/>
          <a:stretch>
            <a:fillRect/>
          </a:stretch>
        </p:blipFill>
        <p:spPr>
          <a:xfrm>
            <a:off x="3708400" y="3789363"/>
            <a:ext cx="1601788" cy="1601787"/>
          </a:xfrm>
          <a:noFill/>
          <a:ln/>
        </p:spPr>
      </p:pic>
      <p:pic>
        <p:nvPicPr>
          <p:cNvPr id="373764" name="Image 7" descr="PINS-RELIEF-JAUNE-CLAIR.png"/>
          <p:cNvPicPr>
            <a:picLocks noChangeAspect="1"/>
          </p:cNvPicPr>
          <p:nvPr/>
        </p:nvPicPr>
        <p:blipFill>
          <a:blip r:embed="rId4"/>
          <a:srcRect/>
          <a:stretch>
            <a:fillRect/>
          </a:stretch>
        </p:blipFill>
        <p:spPr bwMode="auto">
          <a:xfrm>
            <a:off x="2557463" y="2798763"/>
            <a:ext cx="1600200" cy="1600200"/>
          </a:xfrm>
          <a:prstGeom prst="rect">
            <a:avLst/>
          </a:prstGeom>
          <a:noFill/>
          <a:ln w="9525">
            <a:noFill/>
            <a:miter lim="800000"/>
            <a:headEnd/>
            <a:tailEnd/>
          </a:ln>
        </p:spPr>
      </p:pic>
      <p:pic>
        <p:nvPicPr>
          <p:cNvPr id="373765" name="Image 9" descr="PINS-RELIEF-C60-J40.png"/>
          <p:cNvPicPr>
            <a:picLocks noChangeAspect="1"/>
          </p:cNvPicPr>
          <p:nvPr/>
        </p:nvPicPr>
        <p:blipFill>
          <a:blip r:embed="rId5"/>
          <a:srcRect/>
          <a:stretch>
            <a:fillRect/>
          </a:stretch>
        </p:blipFill>
        <p:spPr bwMode="auto">
          <a:xfrm>
            <a:off x="2555875" y="4779963"/>
            <a:ext cx="1601788" cy="1601787"/>
          </a:xfrm>
          <a:prstGeom prst="rect">
            <a:avLst/>
          </a:prstGeom>
          <a:noFill/>
          <a:ln w="9525">
            <a:noFill/>
            <a:miter lim="800000"/>
            <a:headEnd/>
            <a:tailEnd/>
          </a:ln>
        </p:spPr>
      </p:pic>
      <p:pic>
        <p:nvPicPr>
          <p:cNvPr id="373766" name="Image 9" descr="PINS-RELIEF-MARRON-CLAIR.png"/>
          <p:cNvPicPr>
            <a:picLocks noChangeAspect="1"/>
          </p:cNvPicPr>
          <p:nvPr/>
        </p:nvPicPr>
        <p:blipFill>
          <a:blip r:embed="rId6"/>
          <a:srcRect/>
          <a:stretch>
            <a:fillRect/>
          </a:stretch>
        </p:blipFill>
        <p:spPr bwMode="auto">
          <a:xfrm>
            <a:off x="4878388" y="4779963"/>
            <a:ext cx="1601787" cy="1601787"/>
          </a:xfrm>
          <a:prstGeom prst="rect">
            <a:avLst/>
          </a:prstGeom>
          <a:noFill/>
          <a:ln w="9525">
            <a:noFill/>
            <a:miter lim="800000"/>
            <a:headEnd/>
            <a:tailEnd/>
          </a:ln>
        </p:spPr>
      </p:pic>
      <p:pic>
        <p:nvPicPr>
          <p:cNvPr id="373767" name="Image 7" descr="PINS-RELIEF-VIOLET.png"/>
          <p:cNvPicPr>
            <a:picLocks noChangeAspect="1"/>
          </p:cNvPicPr>
          <p:nvPr/>
        </p:nvPicPr>
        <p:blipFill>
          <a:blip r:embed="rId7"/>
          <a:srcRect/>
          <a:stretch>
            <a:fillRect/>
          </a:stretch>
        </p:blipFill>
        <p:spPr bwMode="auto">
          <a:xfrm>
            <a:off x="4878388" y="2798763"/>
            <a:ext cx="1601787" cy="1601787"/>
          </a:xfrm>
          <a:prstGeom prst="rect">
            <a:avLst/>
          </a:prstGeom>
          <a:noFill/>
          <a:ln w="9525">
            <a:noFill/>
            <a:miter lim="800000"/>
            <a:headEnd/>
            <a:tailEnd/>
          </a:ln>
        </p:spPr>
      </p:pic>
      <p:sp>
        <p:nvSpPr>
          <p:cNvPr id="373768" name="Rectangle 13"/>
          <p:cNvSpPr>
            <a:spLocks noChangeArrowheads="1"/>
          </p:cNvSpPr>
          <p:nvPr/>
        </p:nvSpPr>
        <p:spPr bwMode="auto">
          <a:xfrm>
            <a:off x="3789363" y="4437063"/>
            <a:ext cx="1439862" cy="304800"/>
          </a:xfrm>
          <a:prstGeom prst="rect">
            <a:avLst/>
          </a:prstGeom>
          <a:noFill/>
          <a:ln w="9525">
            <a:noFill/>
            <a:miter lim="800000"/>
            <a:headEnd/>
            <a:tailEnd/>
          </a:ln>
        </p:spPr>
        <p:txBody>
          <a:bodyPr>
            <a:prstTxWarp prst="textNoShape">
              <a:avLst/>
            </a:prstTxWarp>
            <a:spAutoFit/>
          </a:bodyPr>
          <a:lstStyle/>
          <a:p>
            <a:pPr algn="ctr" defTabSz="457200"/>
            <a:r>
              <a:rPr lang="fr-FR" sz="1400" b="1">
                <a:solidFill>
                  <a:schemeClr val="bg1"/>
                </a:solidFill>
                <a:latin typeface="Calibri" charset="0"/>
                <a:ea typeface="ＭＳ Ｐゴシック" charset="-128"/>
                <a:cs typeface="ＭＳ Ｐゴシック" charset="-128"/>
              </a:rPr>
              <a:t>INFORMATION</a:t>
            </a:r>
          </a:p>
        </p:txBody>
      </p:sp>
      <p:sp>
        <p:nvSpPr>
          <p:cNvPr id="373769" name="Rectangle 8"/>
          <p:cNvSpPr>
            <a:spLocks noChangeArrowheads="1"/>
          </p:cNvSpPr>
          <p:nvPr/>
        </p:nvSpPr>
        <p:spPr bwMode="auto">
          <a:xfrm>
            <a:off x="2636838" y="3446463"/>
            <a:ext cx="1439862" cy="304800"/>
          </a:xfrm>
          <a:prstGeom prst="rect">
            <a:avLst/>
          </a:prstGeom>
          <a:noFill/>
          <a:ln w="9525">
            <a:noFill/>
            <a:miter lim="800000"/>
            <a:headEnd/>
            <a:tailEnd/>
          </a:ln>
        </p:spPr>
        <p:txBody>
          <a:bodyPr>
            <a:prstTxWarp prst="textNoShape">
              <a:avLst/>
            </a:prstTxWarp>
            <a:spAutoFit/>
          </a:bodyPr>
          <a:lstStyle/>
          <a:p>
            <a:pPr algn="ctr" defTabSz="457200"/>
            <a:r>
              <a:rPr lang="fr-FR" sz="1400" b="1">
                <a:solidFill>
                  <a:schemeClr val="bg1"/>
                </a:solidFill>
                <a:latin typeface="Calibri" charset="0"/>
                <a:ea typeface="ＭＳ Ｐゴシック" charset="-128"/>
                <a:cs typeface="ＭＳ Ｐゴシック" charset="-128"/>
              </a:rPr>
              <a:t>CONNECTIONS</a:t>
            </a:r>
          </a:p>
        </p:txBody>
      </p:sp>
      <p:sp>
        <p:nvSpPr>
          <p:cNvPr id="373770" name="Rectangle 10"/>
          <p:cNvSpPr>
            <a:spLocks noChangeArrowheads="1"/>
          </p:cNvSpPr>
          <p:nvPr/>
        </p:nvSpPr>
        <p:spPr bwMode="auto">
          <a:xfrm>
            <a:off x="2822575" y="5397500"/>
            <a:ext cx="1066800" cy="366713"/>
          </a:xfrm>
          <a:prstGeom prst="rect">
            <a:avLst/>
          </a:prstGeom>
          <a:noFill/>
          <a:ln w="9525">
            <a:noFill/>
            <a:miter lim="800000"/>
            <a:headEnd/>
            <a:tailEnd/>
          </a:ln>
        </p:spPr>
        <p:txBody>
          <a:bodyPr>
            <a:prstTxWarp prst="textNoShape">
              <a:avLst/>
            </a:prstTxWarp>
            <a:spAutoFit/>
          </a:bodyPr>
          <a:lstStyle/>
          <a:p>
            <a:pPr algn="ctr" defTabSz="457200"/>
            <a:r>
              <a:rPr lang="fr-FR" b="1">
                <a:solidFill>
                  <a:schemeClr val="bg1"/>
                </a:solidFill>
                <a:latin typeface="Calibri" charset="0"/>
                <a:ea typeface="ＭＳ Ｐゴシック" charset="-128"/>
                <a:cs typeface="ＭＳ Ｐゴシック" charset="-128"/>
              </a:rPr>
              <a:t>TOOLS</a:t>
            </a:r>
          </a:p>
        </p:txBody>
      </p:sp>
      <p:sp>
        <p:nvSpPr>
          <p:cNvPr id="373771" name="Rectangle 10"/>
          <p:cNvSpPr>
            <a:spLocks noChangeArrowheads="1"/>
          </p:cNvSpPr>
          <p:nvPr/>
        </p:nvSpPr>
        <p:spPr bwMode="auto">
          <a:xfrm>
            <a:off x="5146675" y="5397500"/>
            <a:ext cx="1066800" cy="366713"/>
          </a:xfrm>
          <a:prstGeom prst="rect">
            <a:avLst/>
          </a:prstGeom>
          <a:noFill/>
          <a:ln w="9525">
            <a:noFill/>
            <a:miter lim="800000"/>
            <a:headEnd/>
            <a:tailEnd/>
          </a:ln>
        </p:spPr>
        <p:txBody>
          <a:bodyPr>
            <a:prstTxWarp prst="textNoShape">
              <a:avLst/>
            </a:prstTxWarp>
            <a:spAutoFit/>
          </a:bodyPr>
          <a:lstStyle/>
          <a:p>
            <a:pPr algn="ctr" defTabSz="457200"/>
            <a:r>
              <a:rPr lang="fr-FR" b="1">
                <a:solidFill>
                  <a:schemeClr val="bg1"/>
                </a:solidFill>
                <a:latin typeface="Calibri" charset="0"/>
                <a:ea typeface="ＭＳ Ｐゴシック" charset="-128"/>
                <a:cs typeface="ＭＳ Ｐゴシック" charset="-128"/>
              </a:rPr>
              <a:t>GLORY</a:t>
            </a:r>
          </a:p>
        </p:txBody>
      </p:sp>
      <p:sp>
        <p:nvSpPr>
          <p:cNvPr id="373772" name="Rectangle 8"/>
          <p:cNvSpPr>
            <a:spLocks noChangeArrowheads="1"/>
          </p:cNvSpPr>
          <p:nvPr/>
        </p:nvSpPr>
        <p:spPr bwMode="auto">
          <a:xfrm>
            <a:off x="5145088" y="3430588"/>
            <a:ext cx="1066800" cy="336550"/>
          </a:xfrm>
          <a:prstGeom prst="rect">
            <a:avLst/>
          </a:prstGeom>
          <a:noFill/>
          <a:ln w="9525">
            <a:noFill/>
            <a:miter lim="800000"/>
            <a:headEnd/>
            <a:tailEnd/>
          </a:ln>
        </p:spPr>
        <p:txBody>
          <a:bodyPr>
            <a:prstTxWarp prst="textNoShape">
              <a:avLst/>
            </a:prstTxWarp>
            <a:spAutoFit/>
          </a:bodyPr>
          <a:lstStyle/>
          <a:p>
            <a:pPr algn="ctr" defTabSz="457200"/>
            <a:r>
              <a:rPr lang="fr-FR" sz="1600" b="1">
                <a:solidFill>
                  <a:schemeClr val="bg1"/>
                </a:solidFill>
                <a:latin typeface="Calibri" charset="0"/>
                <a:ea typeface="ＭＳ Ｐゴシック" charset="-128"/>
                <a:cs typeface="ＭＳ Ｐゴシック" charset="-128"/>
              </a:rPr>
              <a:t>CAREER</a:t>
            </a:r>
          </a:p>
        </p:txBody>
      </p:sp>
      <p:sp>
        <p:nvSpPr>
          <p:cNvPr id="373773" name="Text Box 13"/>
          <p:cNvSpPr txBox="1">
            <a:spLocks noChangeArrowheads="1"/>
          </p:cNvSpPr>
          <p:nvPr/>
        </p:nvSpPr>
        <p:spPr bwMode="auto">
          <a:xfrm>
            <a:off x="684213" y="2125663"/>
            <a:ext cx="8101012" cy="366712"/>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fr-FR" b="1">
                <a:ea typeface="ＭＳ Ｐゴシック" charset="-128"/>
                <a:cs typeface="ＭＳ Ｐゴシック" charset="-128"/>
              </a:rPr>
              <a:t>What we could offer you ? 	And what you could give us ?</a:t>
            </a:r>
          </a:p>
        </p:txBody>
      </p:sp>
      <p:sp>
        <p:nvSpPr>
          <p:cNvPr id="373774" name="Oval 14"/>
          <p:cNvSpPr>
            <a:spLocks noChangeArrowheads="1"/>
          </p:cNvSpPr>
          <p:nvPr/>
        </p:nvSpPr>
        <p:spPr bwMode="auto">
          <a:xfrm>
            <a:off x="2555875" y="2763838"/>
            <a:ext cx="1601788" cy="1601787"/>
          </a:xfrm>
          <a:prstGeom prst="ellipse">
            <a:avLst/>
          </a:prstGeom>
          <a:solidFill>
            <a:schemeClr val="bg1">
              <a:alpha val="80000"/>
            </a:schemeClr>
          </a:solidFill>
          <a:ln w="9525">
            <a:noFill/>
            <a:round/>
            <a:headEnd/>
            <a:tailEnd/>
          </a:ln>
          <a:effectLst/>
        </p:spPr>
        <p:txBody>
          <a:bodyPr wrap="none" anchor="ctr">
            <a:prstTxWarp prst="textNoShape">
              <a:avLst/>
            </a:prstTxWarp>
          </a:bodyPr>
          <a:lstStyle/>
          <a:p>
            <a:endParaRPr lang="en-US"/>
          </a:p>
        </p:txBody>
      </p:sp>
      <p:sp>
        <p:nvSpPr>
          <p:cNvPr id="373775" name="Oval 15"/>
          <p:cNvSpPr>
            <a:spLocks noChangeArrowheads="1"/>
          </p:cNvSpPr>
          <p:nvPr/>
        </p:nvSpPr>
        <p:spPr bwMode="auto">
          <a:xfrm>
            <a:off x="4986338" y="4706938"/>
            <a:ext cx="1601787" cy="1601787"/>
          </a:xfrm>
          <a:prstGeom prst="ellipse">
            <a:avLst/>
          </a:prstGeom>
          <a:solidFill>
            <a:schemeClr val="bg1">
              <a:alpha val="80000"/>
            </a:schemeClr>
          </a:solidFill>
          <a:ln w="9525">
            <a:noFill/>
            <a:round/>
            <a:headEnd/>
            <a:tailEnd/>
          </a:ln>
          <a:effectLst/>
        </p:spPr>
        <p:txBody>
          <a:bodyPr wrap="none" anchor="ctr">
            <a:prstTxWarp prst="textNoShape">
              <a:avLst/>
            </a:prstTxWarp>
          </a:bodyPr>
          <a:lstStyle/>
          <a:p>
            <a:endParaRPr lang="en-US"/>
          </a:p>
        </p:txBody>
      </p:sp>
      <p:sp>
        <p:nvSpPr>
          <p:cNvPr id="373776" name="Oval 16"/>
          <p:cNvSpPr>
            <a:spLocks noChangeArrowheads="1"/>
          </p:cNvSpPr>
          <p:nvPr/>
        </p:nvSpPr>
        <p:spPr bwMode="auto">
          <a:xfrm>
            <a:off x="4878388" y="2797175"/>
            <a:ext cx="1601787" cy="1601788"/>
          </a:xfrm>
          <a:prstGeom prst="ellipse">
            <a:avLst/>
          </a:prstGeom>
          <a:solidFill>
            <a:schemeClr val="bg1">
              <a:alpha val="80000"/>
            </a:schemeClr>
          </a:solidFill>
          <a:ln w="9525">
            <a:noFill/>
            <a:round/>
            <a:headEnd/>
            <a:tailEnd/>
          </a:ln>
          <a:effectLst/>
        </p:spPr>
        <p:txBody>
          <a:bodyPr wrap="none" anchor="ctr">
            <a:prstTxWarp prst="textNoShape">
              <a:avLst/>
            </a:prstTxWarp>
          </a:bodyPr>
          <a:lstStyle/>
          <a:p>
            <a:endParaRPr lang="en-US"/>
          </a:p>
        </p:txBody>
      </p:sp>
      <p:sp>
        <p:nvSpPr>
          <p:cNvPr id="373777" name="Oval 17"/>
          <p:cNvSpPr>
            <a:spLocks noChangeArrowheads="1"/>
          </p:cNvSpPr>
          <p:nvPr/>
        </p:nvSpPr>
        <p:spPr bwMode="auto">
          <a:xfrm>
            <a:off x="2555875" y="4868863"/>
            <a:ext cx="1601788" cy="1601787"/>
          </a:xfrm>
          <a:prstGeom prst="ellipse">
            <a:avLst/>
          </a:prstGeom>
          <a:solidFill>
            <a:schemeClr val="bg1">
              <a:alpha val="80000"/>
            </a:schemeClr>
          </a:solidFill>
          <a:ln w="9525">
            <a:noFill/>
            <a:round/>
            <a:headEnd/>
            <a:tailEnd/>
          </a:ln>
          <a:effectLst/>
        </p:spPr>
        <p:txBody>
          <a:bodyPr wrap="none" anchor="ctr">
            <a:prstTxWarp prst="textNoShape">
              <a:avLst/>
            </a:prstTxWarp>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73774"/>
                                        </p:tgtEl>
                                        <p:attrNameLst>
                                          <p:attrName>style.visibility</p:attrName>
                                        </p:attrNameLst>
                                      </p:cBhvr>
                                      <p:to>
                                        <p:strVal val="visible"/>
                                      </p:to>
                                    </p:set>
                                    <p:animEffect transition="in" filter="fade">
                                      <p:cBhvr>
                                        <p:cTn id="7" dur="1000"/>
                                        <p:tgtEl>
                                          <p:spTgt spid="37377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73776"/>
                                        </p:tgtEl>
                                        <p:attrNameLst>
                                          <p:attrName>style.visibility</p:attrName>
                                        </p:attrNameLst>
                                      </p:cBhvr>
                                      <p:to>
                                        <p:strVal val="visible"/>
                                      </p:to>
                                    </p:set>
                                    <p:animEffect transition="in" filter="fade">
                                      <p:cBhvr>
                                        <p:cTn id="10" dur="1000"/>
                                        <p:tgtEl>
                                          <p:spTgt spid="37377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73777"/>
                                        </p:tgtEl>
                                        <p:attrNameLst>
                                          <p:attrName>style.visibility</p:attrName>
                                        </p:attrNameLst>
                                      </p:cBhvr>
                                      <p:to>
                                        <p:strVal val="visible"/>
                                      </p:to>
                                    </p:set>
                                    <p:animEffect transition="in" filter="fade">
                                      <p:cBhvr>
                                        <p:cTn id="13" dur="1000"/>
                                        <p:tgtEl>
                                          <p:spTgt spid="37377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73775"/>
                                        </p:tgtEl>
                                        <p:attrNameLst>
                                          <p:attrName>style.visibility</p:attrName>
                                        </p:attrNameLst>
                                      </p:cBhvr>
                                      <p:to>
                                        <p:strVal val="visible"/>
                                      </p:to>
                                    </p:set>
                                    <p:animEffect transition="in" filter="fade">
                                      <p:cBhvr>
                                        <p:cTn id="16" dur="1000"/>
                                        <p:tgtEl>
                                          <p:spTgt spid="373775"/>
                                        </p:tgtEl>
                                      </p:cBhvr>
                                    </p:animEffect>
                                  </p:childTnLst>
                                </p:cTn>
                              </p:par>
                            </p:childTnLst>
                          </p:cTn>
                        </p:par>
                        <p:par>
                          <p:cTn id="17" fill="hold">
                            <p:stCondLst>
                              <p:cond delay="1000"/>
                            </p:stCondLst>
                            <p:childTnLst>
                              <p:par>
                                <p:cTn id="18" presetID="26" presetClass="emph" presetSubtype="0" fill="hold" nodeType="afterEffect">
                                  <p:stCondLst>
                                    <p:cond delay="0"/>
                                  </p:stCondLst>
                                  <p:childTnLst>
                                    <p:animEffect transition="out" filter="fade">
                                      <p:cBhvr>
                                        <p:cTn id="19" dur="500" tmFilter="0, 0; .2, .5; .8, .5; 1, 0"/>
                                        <p:tgtEl>
                                          <p:spTgt spid="373763"/>
                                        </p:tgtEl>
                                      </p:cBhvr>
                                    </p:animEffect>
                                    <p:animScale>
                                      <p:cBhvr>
                                        <p:cTn id="20" dur="250" autoRev="1" fill="hold"/>
                                        <p:tgtEl>
                                          <p:spTgt spid="37376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3774" grpId="0" animBg="1"/>
      <p:bldP spid="373775" grpId="0" animBg="1"/>
      <p:bldP spid="373776" grpId="0" animBg="1"/>
      <p:bldP spid="373777" grpId="0" animBg="1"/>
    </p:bldLst>
  </p:timing>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 name="Footer Placeholder 1"/>
          <p:cNvSpPr>
            <a:spLocks noGrp="1"/>
          </p:cNvSpPr>
          <p:nvPr>
            <p:ph type="ftr" sz="quarter" idx="10"/>
          </p:nvPr>
        </p:nvSpPr>
        <p:spPr/>
        <p:txBody>
          <a:bodyPr/>
          <a:lstStyle/>
          <a:p>
            <a:r>
              <a:rPr lang="fr-FR"/>
              <a:t>10</a:t>
            </a:r>
            <a:r>
              <a:rPr lang="fr-FR" baseline="30000"/>
              <a:t>th</a:t>
            </a:r>
            <a:r>
              <a:rPr lang="fr-FR"/>
              <a:t>-12</a:t>
            </a:r>
            <a:r>
              <a:rPr lang="fr-FR" baseline="30000"/>
              <a:t>th</a:t>
            </a:r>
            <a:r>
              <a:rPr lang="fr-FR"/>
              <a:t> February 2010</a:t>
            </a:r>
            <a:endParaRPr lang="fr-FR"/>
          </a:p>
        </p:txBody>
      </p:sp>
      <p:pic>
        <p:nvPicPr>
          <p:cNvPr id="375833" name="Picture 25" descr="PINS-blanc-bleu"/>
          <p:cNvPicPr>
            <a:picLocks noChangeAspect="1" noChangeArrowheads="1"/>
          </p:cNvPicPr>
          <p:nvPr/>
        </p:nvPicPr>
        <p:blipFill>
          <a:blip r:embed="rId3"/>
          <a:srcRect/>
          <a:stretch>
            <a:fillRect/>
          </a:stretch>
        </p:blipFill>
        <p:spPr bwMode="auto">
          <a:xfrm>
            <a:off x="1143000" y="0"/>
            <a:ext cx="6856413" cy="6856413"/>
          </a:xfrm>
          <a:prstGeom prst="rect">
            <a:avLst/>
          </a:prstGeom>
          <a:noFill/>
        </p:spPr>
      </p:pic>
      <p:pic>
        <p:nvPicPr>
          <p:cNvPr id="375811" name="Image 12" descr="PINS-RELIEF-C70-M40.png"/>
          <p:cNvPicPr>
            <a:picLocks noChangeAspect="1"/>
          </p:cNvPicPr>
          <p:nvPr/>
        </p:nvPicPr>
        <p:blipFill>
          <a:blip r:embed="rId4"/>
          <a:srcRect/>
          <a:stretch>
            <a:fillRect/>
          </a:stretch>
        </p:blipFill>
        <p:spPr bwMode="auto">
          <a:xfrm>
            <a:off x="1455738" y="720725"/>
            <a:ext cx="1439862" cy="1439863"/>
          </a:xfrm>
          <a:prstGeom prst="rect">
            <a:avLst/>
          </a:prstGeom>
          <a:noFill/>
          <a:ln w="9525">
            <a:noFill/>
            <a:miter lim="800000"/>
            <a:headEnd/>
            <a:tailEnd/>
          </a:ln>
        </p:spPr>
      </p:pic>
      <p:sp>
        <p:nvSpPr>
          <p:cNvPr id="375812" name="Rectangle 13"/>
          <p:cNvSpPr>
            <a:spLocks noChangeArrowheads="1"/>
          </p:cNvSpPr>
          <p:nvPr/>
        </p:nvSpPr>
        <p:spPr bwMode="auto">
          <a:xfrm>
            <a:off x="1455738" y="1287463"/>
            <a:ext cx="1439862" cy="304800"/>
          </a:xfrm>
          <a:prstGeom prst="rect">
            <a:avLst/>
          </a:prstGeom>
          <a:noFill/>
          <a:ln w="9525">
            <a:noFill/>
            <a:miter lim="800000"/>
            <a:headEnd/>
            <a:tailEnd/>
          </a:ln>
        </p:spPr>
        <p:txBody>
          <a:bodyPr>
            <a:prstTxWarp prst="textNoShape">
              <a:avLst/>
            </a:prstTxWarp>
            <a:spAutoFit/>
          </a:bodyPr>
          <a:lstStyle/>
          <a:p>
            <a:pPr algn="ctr" defTabSz="457200"/>
            <a:r>
              <a:rPr lang="fr-FR" sz="1400" b="1">
                <a:solidFill>
                  <a:schemeClr val="bg1"/>
                </a:solidFill>
                <a:latin typeface="Calibri" charset="0"/>
                <a:ea typeface="ＭＳ Ｐゴシック" charset="-128"/>
                <a:cs typeface="ＭＳ Ｐゴシック" charset="-128"/>
              </a:rPr>
              <a:t>INFORMATION</a:t>
            </a:r>
          </a:p>
        </p:txBody>
      </p:sp>
      <p:graphicFrame>
        <p:nvGraphicFramePr>
          <p:cNvPr id="375862" name="Group 54"/>
          <p:cNvGraphicFramePr>
            <a:graphicFrameLocks noGrp="1"/>
          </p:cNvGraphicFramePr>
          <p:nvPr/>
        </p:nvGraphicFramePr>
        <p:xfrm>
          <a:off x="2268538" y="490538"/>
          <a:ext cx="4608512" cy="5291327"/>
        </p:xfrm>
        <a:graphic>
          <a:graphicData uri="http://schemas.openxmlformats.org/drawingml/2006/table">
            <a:tbl>
              <a:tblPr/>
              <a:tblGrid>
                <a:gridCol w="2244725"/>
                <a:gridCol w="2363787"/>
              </a:tblGrid>
              <a:tr h="1981200">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endParaRPr kumimoji="0" lang="fr-FR" sz="3200" b="0" i="0" u="none" strike="noStrike" cap="none" normalizeH="0" baseline="0">
                        <a:ln>
                          <a:noFill/>
                        </a:ln>
                        <a:solidFill>
                          <a:schemeClr val="tx1"/>
                        </a:solidFill>
                        <a:effectLst/>
                        <a:latin typeface="Calibri" charset="0"/>
                      </a:endParaRPr>
                    </a:p>
                    <a:p>
                      <a:pPr marL="0" marR="0" lvl="0" indent="0" algn="ctr" defTabSz="457200" rtl="0" eaLnBrk="1" fontAlgn="base" latinLnBrk="0" hangingPunct="1">
                        <a:lnSpc>
                          <a:spcPct val="100000"/>
                        </a:lnSpc>
                        <a:spcBef>
                          <a:spcPct val="20000"/>
                        </a:spcBef>
                        <a:spcAft>
                          <a:spcPct val="0"/>
                        </a:spcAft>
                        <a:buClrTx/>
                        <a:buSzTx/>
                        <a:buFontTx/>
                        <a:buNone/>
                        <a:tabLst/>
                      </a:pPr>
                      <a:endParaRPr kumimoji="0" lang="fr-FR" sz="3200" b="0" i="0" u="none" strike="noStrike" cap="none" normalizeH="0" baseline="0">
                        <a:ln>
                          <a:noFill/>
                        </a:ln>
                        <a:solidFill>
                          <a:schemeClr val="tx1"/>
                        </a:solidFill>
                        <a:effectLst/>
                        <a:latin typeface="Calibri" charset="0"/>
                      </a:endParaRPr>
                    </a:p>
                    <a:p>
                      <a:pPr marL="0" marR="0" lvl="0" indent="0" algn="ctr" defTabSz="457200" rtl="0" eaLnBrk="1" fontAlgn="base" latinLnBrk="0" hangingPunct="1">
                        <a:lnSpc>
                          <a:spcPct val="100000"/>
                        </a:lnSpc>
                        <a:spcBef>
                          <a:spcPct val="20000"/>
                        </a:spcBef>
                        <a:spcAft>
                          <a:spcPct val="0"/>
                        </a:spcAft>
                        <a:buClrTx/>
                        <a:buSzTx/>
                        <a:buFontTx/>
                        <a:buNone/>
                        <a:tabLst/>
                      </a:pPr>
                      <a:r>
                        <a:rPr kumimoji="0" lang="fr-FR" sz="3600" b="0" i="0" u="none" strike="noStrike" cap="none" normalizeH="0" baseline="0">
                          <a:ln>
                            <a:noFill/>
                          </a:ln>
                          <a:solidFill>
                            <a:schemeClr val="tx1"/>
                          </a:solidFill>
                          <a:effectLst/>
                          <a:latin typeface="Calibri" charset="0"/>
                        </a:rPr>
                        <a:t>US</a:t>
                      </a:r>
                    </a:p>
                    <a:p>
                      <a:pPr marL="0" marR="0" lvl="0" indent="0" algn="ctr" defTabSz="457200" rtl="0" eaLnBrk="1" fontAlgn="base" latinLnBrk="0" hangingPunct="1">
                        <a:lnSpc>
                          <a:spcPct val="100000"/>
                        </a:lnSpc>
                        <a:spcBef>
                          <a:spcPct val="20000"/>
                        </a:spcBef>
                        <a:spcAft>
                          <a:spcPct val="0"/>
                        </a:spcAft>
                        <a:buClrTx/>
                        <a:buSzTx/>
                        <a:buFontTx/>
                        <a:buNone/>
                        <a:tabLst/>
                      </a:pPr>
                      <a:endParaRPr kumimoji="0" lang="fr-FR" sz="2000" b="0" i="0" u="none" strike="noStrike" cap="none" normalizeH="0" baseline="0">
                        <a:ln>
                          <a:noFill/>
                        </a:ln>
                        <a:solidFill>
                          <a:schemeClr val="tx1"/>
                        </a:solidFill>
                        <a:effectLst/>
                        <a:latin typeface="Calibri" charset="0"/>
                      </a:endParaRPr>
                    </a:p>
                  </a:txBody>
                  <a:tcP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endParaRPr kumimoji="0" lang="en-GB" sz="2400" b="0" i="0" u="none" strike="noStrike" cap="none" normalizeH="0" baseline="0">
                        <a:ln>
                          <a:noFill/>
                        </a:ln>
                        <a:solidFill>
                          <a:schemeClr val="tx1"/>
                        </a:solidFill>
                        <a:effectLst/>
                        <a:latin typeface="Calibri" charset="0"/>
                      </a:endParaRPr>
                    </a:p>
                  </a:txBody>
                  <a:tcPr horzOverflow="overflow">
                    <a:lnL cap="flat">
                      <a:noFill/>
                    </a:lnL>
                    <a:lnR cap="flat">
                      <a:noFill/>
                    </a:lnR>
                    <a:lnT cap="flat">
                      <a:noFill/>
                    </a:lnT>
                    <a:lnB cap="flat">
                      <a:noFill/>
                    </a:lnB>
                    <a:lnTlToBr>
                      <a:noFill/>
                    </a:lnTlToBr>
                    <a:lnBlToTr>
                      <a:noFill/>
                    </a:lnBlToTr>
                    <a:noFill/>
                  </a:tcPr>
                </a:tc>
              </a:tr>
              <a:tr h="1493838">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r>
                        <a:rPr kumimoji="0" lang="fr-FR" sz="2400" b="0" i="0" u="none" strike="noStrike" cap="none" normalizeH="0" baseline="0">
                          <a:ln>
                            <a:noFill/>
                          </a:ln>
                          <a:solidFill>
                            <a:schemeClr val="tx1"/>
                          </a:solidFill>
                          <a:effectLst/>
                          <a:latin typeface="Calibri" charset="0"/>
                        </a:rPr>
                        <a:t>Financial results,</a:t>
                      </a:r>
                    </a:p>
                    <a:p>
                      <a:pPr marL="0" marR="0" lvl="0" indent="0" algn="ctr" defTabSz="457200" rtl="0" eaLnBrk="1" fontAlgn="base" latinLnBrk="0" hangingPunct="1">
                        <a:lnSpc>
                          <a:spcPct val="100000"/>
                        </a:lnSpc>
                        <a:spcBef>
                          <a:spcPct val="20000"/>
                        </a:spcBef>
                        <a:spcAft>
                          <a:spcPct val="0"/>
                        </a:spcAft>
                        <a:buClrTx/>
                        <a:buSzTx/>
                        <a:buFontTx/>
                        <a:buNone/>
                        <a:tabLst/>
                      </a:pPr>
                      <a:r>
                        <a:rPr kumimoji="0" lang="fr-FR" sz="2400" b="0" i="0" u="none" strike="noStrike" cap="none" normalizeH="0" baseline="0">
                          <a:ln>
                            <a:noFill/>
                          </a:ln>
                          <a:solidFill>
                            <a:schemeClr val="tx1"/>
                          </a:solidFill>
                          <a:effectLst/>
                          <a:latin typeface="Calibri" charset="0"/>
                        </a:rPr>
                        <a:t>Corporate press releases,</a:t>
                      </a:r>
                    </a:p>
                    <a:p>
                      <a:pPr marL="0" marR="0" lvl="0" indent="0" algn="ctr" defTabSz="457200" rtl="0" eaLnBrk="1" fontAlgn="base" latinLnBrk="0" hangingPunct="1">
                        <a:lnSpc>
                          <a:spcPct val="100000"/>
                        </a:lnSpc>
                        <a:spcBef>
                          <a:spcPct val="20000"/>
                        </a:spcBef>
                        <a:spcAft>
                          <a:spcPct val="0"/>
                        </a:spcAft>
                        <a:buClrTx/>
                        <a:buSzTx/>
                        <a:buFontTx/>
                        <a:buNone/>
                        <a:tabLst/>
                      </a:pPr>
                      <a:r>
                        <a:rPr kumimoji="0" lang="fr-FR" sz="2400" b="0" i="0" u="none" strike="noStrike" cap="none" normalizeH="0" baseline="0">
                          <a:ln>
                            <a:noFill/>
                          </a:ln>
                          <a:solidFill>
                            <a:schemeClr val="tx1"/>
                          </a:solidFill>
                          <a:effectLst/>
                          <a:latin typeface="Calibri" charset="0"/>
                        </a:rPr>
                        <a:t>Contents for Live sessions</a:t>
                      </a:r>
                    </a:p>
                  </a:txBody>
                  <a:tcP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endParaRPr kumimoji="0" lang="en-GB" sz="2000" b="0" i="0" u="none" strike="noStrike" cap="none" normalizeH="0" baseline="0">
                        <a:ln>
                          <a:noFill/>
                        </a:ln>
                        <a:solidFill>
                          <a:schemeClr val="tx1"/>
                        </a:solidFill>
                        <a:effectLst/>
                        <a:latin typeface="Calibri" charset="0"/>
                      </a:endParaRPr>
                    </a:p>
                  </a:txBody>
                  <a:tcPr horzOverflow="overflow">
                    <a:lnL cap="flat">
                      <a:noFill/>
                    </a:lnL>
                    <a:lnR cap="flat">
                      <a:noFill/>
                    </a:lnR>
                    <a:lnT cap="flat">
                      <a:noFill/>
                    </a:lnT>
                    <a:lnB cap="flat">
                      <a:noFill/>
                    </a:lnB>
                    <a:lnTlToBr>
                      <a:noFill/>
                    </a:lnTlToBr>
                    <a:lnBlToTr>
                      <a:noFill/>
                    </a:lnBlToTr>
                    <a:noFill/>
                  </a:tcPr>
                </a:tc>
              </a:tr>
              <a:tr h="446088">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endParaRPr kumimoji="0" lang="en-GB" sz="2800" b="0" i="0" u="none" strike="noStrike" cap="none" normalizeH="0" baseline="0">
                        <a:ln>
                          <a:noFill/>
                        </a:ln>
                        <a:solidFill>
                          <a:schemeClr val="tx1"/>
                        </a:solidFill>
                        <a:effectLst/>
                        <a:latin typeface="Calibri" charset="0"/>
                      </a:endParaRPr>
                    </a:p>
                  </a:txBody>
                  <a:tcP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endParaRPr kumimoji="0" lang="en-GB" sz="2800" b="0" i="0" u="none" strike="noStrike" cap="none" normalizeH="0" baseline="0">
                        <a:ln>
                          <a:noFill/>
                        </a:ln>
                        <a:solidFill>
                          <a:schemeClr val="tx1"/>
                        </a:solidFill>
                        <a:effectLst/>
                        <a:latin typeface="Calibri" charset="0"/>
                      </a:endParaRPr>
                    </a:p>
                  </a:txBody>
                  <a:tcPr horzOverflow="overflow">
                    <a:lnL cap="flat">
                      <a:noFill/>
                    </a:lnL>
                    <a:lnR cap="flat">
                      <a:noFill/>
                    </a:lnR>
                    <a:lnT cap="flat">
                      <a:noFill/>
                    </a:lnT>
                    <a:lnB cap="flat">
                      <a:noFill/>
                    </a:lnB>
                    <a:lnTlToBr>
                      <a:noFill/>
                    </a:lnTlToBr>
                    <a:lnBlToTr>
                      <a:noFill/>
                    </a:lnBlToTr>
                    <a:noFill/>
                  </a:tcPr>
                </a:tc>
              </a:tr>
              <a:tr h="446088">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endParaRPr kumimoji="0" lang="en-GB" sz="2800" b="0" i="0" u="none" strike="noStrike" cap="none" normalizeH="0" baseline="0">
                        <a:ln>
                          <a:noFill/>
                        </a:ln>
                        <a:solidFill>
                          <a:schemeClr val="tx1"/>
                        </a:solidFill>
                        <a:effectLst/>
                        <a:latin typeface="Calibri" charset="0"/>
                      </a:endParaRPr>
                    </a:p>
                  </a:txBody>
                  <a:tcPr horzOverflow="overflow">
                    <a:lnL cap="flat">
                      <a:noFill/>
                    </a:lnL>
                    <a:lnR cap="flat">
                      <a:noFill/>
                    </a:lnR>
                    <a:lnT cap="flat">
                      <a:noFill/>
                    </a:lnT>
                    <a:lnB cap="flat">
                      <a:noFill/>
                    </a:lnB>
                    <a:lnTlToBr>
                      <a:noFill/>
                    </a:lnTlToBr>
                    <a:lnBlToTr>
                      <a:noFill/>
                    </a:lnBlToTr>
                    <a:noFill/>
                  </a:tcPr>
                </a:tc>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endParaRPr kumimoji="0" lang="en-GB" sz="2800" b="0" i="0" u="none" strike="noStrike" cap="none" normalizeH="0" baseline="0">
                        <a:ln>
                          <a:noFill/>
                        </a:ln>
                        <a:solidFill>
                          <a:schemeClr val="tx1"/>
                        </a:solidFill>
                        <a:effectLst/>
                        <a:latin typeface="Calibri" charset="0"/>
                      </a:endParaRPr>
                    </a:p>
                  </a:txBody>
                  <a:tcPr horzOverflow="overflow">
                    <a:lnL cap="flat">
                      <a:noFill/>
                    </a:lnL>
                    <a:lnR cap="flat">
                      <a:noFill/>
                    </a:lnR>
                    <a:lnT cap="flat">
                      <a:noFill/>
                    </a:lnT>
                    <a:lnB cap="flat">
                      <a:noFill/>
                    </a:lnB>
                    <a:lnTlToBr>
                      <a:noFill/>
                    </a:lnTlToBr>
                    <a:lnBlToTr>
                      <a:noFill/>
                    </a:lnBlToTr>
                    <a:noFill/>
                  </a:tcPr>
                </a:tc>
              </a:tr>
            </a:tbl>
          </a:graphicData>
        </a:graphic>
      </p:graphicFrame>
      <p:sp>
        <p:nvSpPr>
          <p:cNvPr id="375830" name="Line 22"/>
          <p:cNvSpPr>
            <a:spLocks noChangeShapeType="1"/>
          </p:cNvSpPr>
          <p:nvPr/>
        </p:nvSpPr>
        <p:spPr bwMode="auto">
          <a:xfrm>
            <a:off x="4548188" y="490538"/>
            <a:ext cx="0" cy="5603875"/>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375831" name="Line 23"/>
          <p:cNvSpPr>
            <a:spLocks noChangeShapeType="1"/>
          </p:cNvSpPr>
          <p:nvPr/>
        </p:nvSpPr>
        <p:spPr bwMode="auto">
          <a:xfrm>
            <a:off x="3898900" y="1844675"/>
            <a:ext cx="1296988" cy="0"/>
          </a:xfrm>
          <a:prstGeom prst="line">
            <a:avLst/>
          </a:prstGeom>
          <a:noFill/>
          <a:ln w="57150">
            <a:solidFill>
              <a:schemeClr val="accent1"/>
            </a:solidFill>
            <a:round/>
            <a:headEnd/>
            <a:tailEnd type="triangle" w="med" len="med"/>
          </a:ln>
          <a:effectLst/>
        </p:spPr>
        <p:txBody>
          <a:bodyPr>
            <a:prstTxWarp prst="textNoShape">
              <a:avLst/>
            </a:prstTxWarp>
          </a:bodyPr>
          <a:lstStyle/>
          <a:p>
            <a:endParaRPr lang="en-US"/>
          </a:p>
        </p:txBody>
      </p:sp>
      <p:sp>
        <p:nvSpPr>
          <p:cNvPr id="375832" name="Line 24"/>
          <p:cNvSpPr>
            <a:spLocks noChangeShapeType="1"/>
          </p:cNvSpPr>
          <p:nvPr/>
        </p:nvSpPr>
        <p:spPr bwMode="auto">
          <a:xfrm flipH="1">
            <a:off x="3879850" y="2160588"/>
            <a:ext cx="1296988" cy="0"/>
          </a:xfrm>
          <a:prstGeom prst="line">
            <a:avLst/>
          </a:prstGeom>
          <a:noFill/>
          <a:ln w="57150">
            <a:solidFill>
              <a:schemeClr val="accent1"/>
            </a:solidFill>
            <a:round/>
            <a:headEnd/>
            <a:tailEnd type="triangle" w="med" len="med"/>
          </a:ln>
          <a:effectLst/>
        </p:spPr>
        <p:txBody>
          <a:bodyPr>
            <a:prstTxWarp prst="textNoShape">
              <a:avLst/>
            </a:prstTxWarp>
          </a:bodyPr>
          <a:lstStyle/>
          <a:p>
            <a:endParaRPr lang="en-US"/>
          </a:p>
        </p:txBody>
      </p:sp>
      <p:graphicFrame>
        <p:nvGraphicFramePr>
          <p:cNvPr id="375863" name="Group 55"/>
          <p:cNvGraphicFramePr>
            <a:graphicFrameLocks noGrp="1"/>
          </p:cNvGraphicFramePr>
          <p:nvPr/>
        </p:nvGraphicFramePr>
        <p:xfrm>
          <a:off x="4427538" y="476250"/>
          <a:ext cx="2400300" cy="4998719"/>
        </p:xfrm>
        <a:graphic>
          <a:graphicData uri="http://schemas.openxmlformats.org/drawingml/2006/table">
            <a:tbl>
              <a:tblPr/>
              <a:tblGrid>
                <a:gridCol w="2400300"/>
              </a:tblGrid>
              <a:tr h="1995488">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endParaRPr kumimoji="0" lang="fr-FR" sz="3200" b="0" i="0" u="none" strike="noStrike" cap="none" normalizeH="0" baseline="0">
                        <a:ln>
                          <a:noFill/>
                        </a:ln>
                        <a:solidFill>
                          <a:schemeClr val="tx1"/>
                        </a:solidFill>
                        <a:effectLst/>
                        <a:latin typeface="Calibri" charset="0"/>
                      </a:endParaRPr>
                    </a:p>
                    <a:p>
                      <a:pPr marL="0" marR="0" lvl="0" indent="0" algn="ctr" defTabSz="457200" rtl="0" eaLnBrk="1" fontAlgn="base" latinLnBrk="0" hangingPunct="1">
                        <a:lnSpc>
                          <a:spcPct val="100000"/>
                        </a:lnSpc>
                        <a:spcBef>
                          <a:spcPct val="20000"/>
                        </a:spcBef>
                        <a:spcAft>
                          <a:spcPct val="0"/>
                        </a:spcAft>
                        <a:buClrTx/>
                        <a:buSzTx/>
                        <a:buFontTx/>
                        <a:buNone/>
                        <a:tabLst/>
                      </a:pPr>
                      <a:endParaRPr kumimoji="0" lang="fr-FR" sz="3200" b="0" i="0" u="none" strike="noStrike" cap="none" normalizeH="0" baseline="0">
                        <a:ln>
                          <a:noFill/>
                        </a:ln>
                        <a:solidFill>
                          <a:schemeClr val="tx1"/>
                        </a:solidFill>
                        <a:effectLst/>
                        <a:latin typeface="Calibri" charset="0"/>
                      </a:endParaRPr>
                    </a:p>
                    <a:p>
                      <a:pPr marL="0" marR="0" lvl="0" indent="0" algn="ctr" defTabSz="457200" rtl="0" eaLnBrk="1" fontAlgn="base" latinLnBrk="0" hangingPunct="1">
                        <a:lnSpc>
                          <a:spcPct val="100000"/>
                        </a:lnSpc>
                        <a:spcBef>
                          <a:spcPct val="20000"/>
                        </a:spcBef>
                        <a:spcAft>
                          <a:spcPct val="0"/>
                        </a:spcAft>
                        <a:buClrTx/>
                        <a:buSzTx/>
                        <a:buFontTx/>
                        <a:buNone/>
                        <a:tabLst/>
                      </a:pPr>
                      <a:r>
                        <a:rPr kumimoji="0" lang="fr-FR" sz="3600" b="0" i="0" u="none" strike="noStrike" cap="none" normalizeH="0" baseline="0">
                          <a:ln>
                            <a:noFill/>
                          </a:ln>
                          <a:solidFill>
                            <a:schemeClr val="tx1"/>
                          </a:solidFill>
                          <a:effectLst/>
                          <a:latin typeface="Calibri" charset="0"/>
                        </a:rPr>
                        <a:t>  YOU</a:t>
                      </a:r>
                    </a:p>
                    <a:p>
                      <a:pPr marL="0" marR="0" lvl="0" indent="0" algn="ctr" defTabSz="457200" rtl="0" eaLnBrk="1" fontAlgn="base" latinLnBrk="0" hangingPunct="1">
                        <a:lnSpc>
                          <a:spcPct val="100000"/>
                        </a:lnSpc>
                        <a:spcBef>
                          <a:spcPct val="20000"/>
                        </a:spcBef>
                        <a:spcAft>
                          <a:spcPct val="0"/>
                        </a:spcAft>
                        <a:buClrTx/>
                        <a:buSzTx/>
                        <a:buFontTx/>
                        <a:buNone/>
                        <a:tabLst/>
                      </a:pPr>
                      <a:endParaRPr kumimoji="0" lang="fr-FR" sz="2400" b="0" i="0" u="none" strike="noStrike" cap="none" normalizeH="0" baseline="0">
                        <a:ln>
                          <a:noFill/>
                        </a:ln>
                        <a:solidFill>
                          <a:schemeClr val="tx1"/>
                        </a:solidFill>
                        <a:effectLst/>
                        <a:latin typeface="Calibri" charset="0"/>
                      </a:endParaRPr>
                    </a:p>
                  </a:txBody>
                  <a:tcPr horzOverflow="overflow">
                    <a:lnL cap="flat">
                      <a:noFill/>
                    </a:lnL>
                    <a:lnR cap="flat">
                      <a:noFill/>
                    </a:lnR>
                    <a:lnT cap="flat">
                      <a:noFill/>
                    </a:lnT>
                    <a:lnB cap="flat">
                      <a:noFill/>
                    </a:lnB>
                    <a:lnTlToBr>
                      <a:noFill/>
                    </a:lnTlToBr>
                    <a:lnBlToTr>
                      <a:noFill/>
                    </a:lnBlToTr>
                    <a:noFill/>
                  </a:tcPr>
                </a:tc>
              </a:tr>
              <a:tr h="1493838">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r>
                        <a:rPr kumimoji="0" lang="fr-FR" sz="2400" b="0" i="0" u="none" strike="noStrike" cap="none" normalizeH="0" baseline="0">
                          <a:ln>
                            <a:noFill/>
                          </a:ln>
                          <a:solidFill>
                            <a:schemeClr val="tx1"/>
                          </a:solidFill>
                          <a:effectLst/>
                          <a:latin typeface="Calibri" charset="0"/>
                        </a:rPr>
                        <a:t>Succes stories, </a:t>
                      </a:r>
                    </a:p>
                    <a:p>
                      <a:pPr marL="0" marR="0" lvl="0" indent="0" algn="ctr" defTabSz="457200" rtl="0" eaLnBrk="1" fontAlgn="base" latinLnBrk="0" hangingPunct="1">
                        <a:lnSpc>
                          <a:spcPct val="100000"/>
                        </a:lnSpc>
                        <a:spcBef>
                          <a:spcPct val="20000"/>
                        </a:spcBef>
                        <a:spcAft>
                          <a:spcPct val="0"/>
                        </a:spcAft>
                        <a:buClrTx/>
                        <a:buSzTx/>
                        <a:buFontTx/>
                        <a:buNone/>
                        <a:tabLst/>
                      </a:pPr>
                      <a:r>
                        <a:rPr kumimoji="0" lang="fr-FR" sz="2400" b="0" i="0" u="none" strike="noStrike" cap="none" normalizeH="0" baseline="0">
                          <a:ln>
                            <a:noFill/>
                          </a:ln>
                          <a:solidFill>
                            <a:schemeClr val="tx1"/>
                          </a:solidFill>
                          <a:effectLst/>
                          <a:latin typeface="Calibri" charset="0"/>
                        </a:rPr>
                        <a:t>Live sessions slideshow,</a:t>
                      </a:r>
                    </a:p>
                    <a:p>
                      <a:pPr marL="0" marR="0" lvl="0" indent="0" algn="ctr" defTabSz="457200" rtl="0" eaLnBrk="1" fontAlgn="base" latinLnBrk="0" hangingPunct="1">
                        <a:lnSpc>
                          <a:spcPct val="100000"/>
                        </a:lnSpc>
                        <a:spcBef>
                          <a:spcPct val="20000"/>
                        </a:spcBef>
                        <a:spcAft>
                          <a:spcPct val="0"/>
                        </a:spcAft>
                        <a:buClrTx/>
                        <a:buSzTx/>
                        <a:buFontTx/>
                        <a:buNone/>
                        <a:tabLst/>
                      </a:pPr>
                      <a:r>
                        <a:rPr kumimoji="0" lang="fr-FR" sz="2400" b="0" i="0" u="none" strike="noStrike" cap="none" normalizeH="0" baseline="0">
                          <a:ln>
                            <a:noFill/>
                          </a:ln>
                          <a:solidFill>
                            <a:schemeClr val="tx1"/>
                          </a:solidFill>
                          <a:effectLst/>
                          <a:latin typeface="Calibri" charset="0"/>
                        </a:rPr>
                        <a:t>issues</a:t>
                      </a:r>
                    </a:p>
                  </a:txBody>
                  <a:tcPr horzOverflow="overflow">
                    <a:lnL cap="flat">
                      <a:noFill/>
                    </a:lnL>
                    <a:lnR cap="flat">
                      <a:noFill/>
                    </a:lnR>
                    <a:lnT cap="flat">
                      <a:noFill/>
                    </a:lnT>
                    <a:lnB cap="flat">
                      <a:noFill/>
                    </a:lnB>
                    <a:lnTlToBr>
                      <a:noFill/>
                    </a:lnTlToBr>
                    <a:lnBlToTr>
                      <a:noFill/>
                    </a:lnBlToTr>
                    <a:noFill/>
                  </a:tcPr>
                </a:tc>
              </a:tr>
              <a:tr h="446088">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endParaRPr kumimoji="0" lang="en-GB" sz="2800" b="0" i="0" u="none" strike="noStrike" cap="none" normalizeH="0" baseline="0">
                        <a:ln>
                          <a:noFill/>
                        </a:ln>
                        <a:solidFill>
                          <a:schemeClr val="tx1"/>
                        </a:solidFill>
                        <a:effectLst/>
                        <a:latin typeface="Calibri" charset="0"/>
                      </a:endParaRPr>
                    </a:p>
                  </a:txBody>
                  <a:tcPr horzOverflow="overflow">
                    <a:lnL cap="flat">
                      <a:noFill/>
                    </a:lnL>
                    <a:lnR cap="flat">
                      <a:noFill/>
                    </a:lnR>
                    <a:lnT cap="flat">
                      <a:noFill/>
                    </a:lnT>
                    <a:lnB cap="flat">
                      <a:noFill/>
                    </a:lnB>
                    <a:lnTlToBr>
                      <a:noFill/>
                    </a:lnTlToBr>
                    <a:lnBlToTr>
                      <a:noFill/>
                    </a:lnBlToTr>
                    <a:noFill/>
                  </a:tcPr>
                </a:tc>
              </a:tr>
              <a:tr h="446088">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endParaRPr kumimoji="0" lang="en-GB" sz="2800" b="0" i="0" u="none" strike="noStrike" cap="none" normalizeH="0" baseline="0">
                        <a:ln>
                          <a:noFill/>
                        </a:ln>
                        <a:solidFill>
                          <a:schemeClr val="tx1"/>
                        </a:solidFill>
                        <a:effectLst/>
                        <a:latin typeface="Calibri" charset="0"/>
                      </a:endParaRPr>
                    </a:p>
                  </a:txBody>
                  <a:tcPr horzOverflow="overflow">
                    <a:lnL cap="flat">
                      <a:noFill/>
                    </a:lnL>
                    <a:lnR cap="flat">
                      <a:noFill/>
                    </a:lnR>
                    <a:lnT cap="flat">
                      <a:noFill/>
                    </a:lnT>
                    <a:lnB cap="flat">
                      <a:noFill/>
                    </a:lnB>
                    <a:lnTlToBr>
                      <a:noFill/>
                    </a:lnTlToBr>
                    <a:lnBlToTr>
                      <a:noFill/>
                    </a:lnBlToTr>
                    <a:noFill/>
                  </a:tcPr>
                </a:tc>
              </a:tr>
            </a:tbl>
          </a:graphicData>
        </a:graphic>
      </p:graphicFrame>
      <p:pic>
        <p:nvPicPr>
          <p:cNvPr id="375864" name="Picture 56" descr="logo_InternalCommAccelerationUnit"/>
          <p:cNvPicPr>
            <a:picLocks noChangeAspect="1" noChangeArrowheads="1"/>
          </p:cNvPicPr>
          <p:nvPr/>
        </p:nvPicPr>
        <p:blipFill>
          <a:blip r:embed="rId5">
            <a:clrChange>
              <a:clrFrom>
                <a:srgbClr val="FCFBFB"/>
              </a:clrFrom>
              <a:clrTo>
                <a:srgbClr val="FCFBFB">
                  <a:alpha val="0"/>
                </a:srgbClr>
              </a:clrTo>
            </a:clrChange>
          </a:blip>
          <a:srcRect/>
          <a:stretch>
            <a:fillRect/>
          </a:stretch>
        </p:blipFill>
        <p:spPr bwMode="auto">
          <a:xfrm>
            <a:off x="179388" y="5949950"/>
            <a:ext cx="1744662" cy="68421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75862"/>
                                        </p:tgtEl>
                                        <p:attrNameLst>
                                          <p:attrName>style.visibility</p:attrName>
                                        </p:attrNameLst>
                                      </p:cBhvr>
                                      <p:to>
                                        <p:strVal val="visible"/>
                                      </p:to>
                                    </p:set>
                                    <p:animEffect transition="in" filter="checkerboard(across)">
                                      <p:cBhvr>
                                        <p:cTn id="7" dur="500"/>
                                        <p:tgtEl>
                                          <p:spTgt spid="37586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75863"/>
                                        </p:tgtEl>
                                        <p:attrNameLst>
                                          <p:attrName>style.visibility</p:attrName>
                                        </p:attrNameLst>
                                      </p:cBhvr>
                                      <p:to>
                                        <p:strVal val="visible"/>
                                      </p:to>
                                    </p:set>
                                    <p:animEffect transition="in" filter="checkerboard(across)">
                                      <p:cBhvr>
                                        <p:cTn id="12" dur="500"/>
                                        <p:tgtEl>
                                          <p:spTgt spid="3758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5" descr="PINS-gris-rose"/>
          <p:cNvPicPr>
            <a:picLocks noChangeAspect="1" noChangeArrowheads="1"/>
          </p:cNvPicPr>
          <p:nvPr/>
        </p:nvPicPr>
        <p:blipFill>
          <a:blip r:embed="rId3" cstate="print"/>
          <a:srcRect/>
          <a:stretch>
            <a:fillRect/>
          </a:stretch>
        </p:blipFill>
        <p:spPr bwMode="auto">
          <a:xfrm>
            <a:off x="847725" y="1052513"/>
            <a:ext cx="1865312" cy="1865312"/>
          </a:xfrm>
          <a:prstGeom prst="rect">
            <a:avLst/>
          </a:prstGeom>
          <a:noFill/>
          <a:ln w="9525">
            <a:noFill/>
            <a:miter lim="800000"/>
            <a:headEnd/>
            <a:tailEnd/>
          </a:ln>
        </p:spPr>
      </p:pic>
      <p:sp>
        <p:nvSpPr>
          <p:cNvPr id="2" name="Rectangle 3"/>
          <p:cNvSpPr>
            <a:spLocks noChangeArrowheads="1"/>
          </p:cNvSpPr>
          <p:nvPr/>
        </p:nvSpPr>
        <p:spPr bwMode="auto">
          <a:xfrm>
            <a:off x="2297112" y="1928802"/>
            <a:ext cx="4319588" cy="3083921"/>
          </a:xfrm>
          <a:prstGeom prst="rect">
            <a:avLst/>
          </a:prstGeom>
          <a:noFill/>
          <a:ln w="9525">
            <a:noFill/>
            <a:miter lim="800000"/>
            <a:headEnd/>
            <a:tailEnd/>
          </a:ln>
        </p:spPr>
        <p:txBody>
          <a:bodyPr wrap="square">
            <a:spAutoFit/>
          </a:bodyPr>
          <a:lstStyle/>
          <a:p>
            <a:pPr algn="ctr" defTabSz="457200">
              <a:lnSpc>
                <a:spcPct val="90000"/>
              </a:lnSpc>
            </a:pPr>
            <a:r>
              <a:rPr lang="en-US" sz="2400" b="1" dirty="0">
                <a:latin typeface="Calibri" pitchFamily="34" charset="0"/>
                <a:ea typeface="ＭＳ Ｐゴシック" pitchFamily="48" charset="-128"/>
              </a:rPr>
              <a:t>Danone People Survey</a:t>
            </a:r>
          </a:p>
          <a:p>
            <a:pPr algn="ctr" defTabSz="457200">
              <a:lnSpc>
                <a:spcPct val="90000"/>
              </a:lnSpc>
            </a:pPr>
            <a:r>
              <a:rPr lang="en-US" sz="2400" dirty="0">
                <a:solidFill>
                  <a:srgbClr val="5F5F5F"/>
                </a:solidFill>
                <a:latin typeface="Calibri" pitchFamily="34" charset="0"/>
                <a:ea typeface="ＭＳ Ｐゴシック" pitchFamily="48" charset="-128"/>
              </a:rPr>
              <a:t>selected </a:t>
            </a:r>
            <a:r>
              <a:rPr lang="en-US" sz="2400" dirty="0" smtClean="0">
                <a:solidFill>
                  <a:srgbClr val="5F5F5F"/>
                </a:solidFill>
                <a:latin typeface="Calibri" pitchFamily="34" charset="0"/>
                <a:ea typeface="ＭＳ Ｐゴシック" pitchFamily="48" charset="-128"/>
              </a:rPr>
              <a:t>statements</a:t>
            </a:r>
          </a:p>
          <a:p>
            <a:pPr algn="ctr" defTabSz="457200">
              <a:lnSpc>
                <a:spcPct val="90000"/>
              </a:lnSpc>
            </a:pPr>
            <a:endParaRPr lang="en-US" sz="2400" dirty="0">
              <a:solidFill>
                <a:schemeClr val="tx2">
                  <a:lumMod val="60000"/>
                  <a:lumOff val="40000"/>
                </a:schemeClr>
              </a:solidFill>
              <a:latin typeface="Calibri" pitchFamily="34" charset="0"/>
              <a:ea typeface="ＭＳ Ｐゴシック" pitchFamily="48" charset="-128"/>
            </a:endParaRPr>
          </a:p>
          <a:p>
            <a:pPr algn="ctr" defTabSz="457200">
              <a:lnSpc>
                <a:spcPct val="90000"/>
              </a:lnSpc>
            </a:pPr>
            <a:endParaRPr lang="en-US" sz="2400" dirty="0" smtClean="0">
              <a:solidFill>
                <a:schemeClr val="tx2">
                  <a:lumMod val="60000"/>
                  <a:lumOff val="40000"/>
                </a:schemeClr>
              </a:solidFill>
              <a:latin typeface="Calibri" pitchFamily="34" charset="0"/>
              <a:ea typeface="ＭＳ Ｐゴシック" pitchFamily="48" charset="-128"/>
            </a:endParaRPr>
          </a:p>
          <a:p>
            <a:pPr algn="ctr" defTabSz="457200">
              <a:lnSpc>
                <a:spcPct val="90000"/>
              </a:lnSpc>
            </a:pPr>
            <a:endParaRPr lang="en-US" sz="2400" dirty="0">
              <a:solidFill>
                <a:schemeClr val="tx2">
                  <a:lumMod val="60000"/>
                  <a:lumOff val="40000"/>
                </a:schemeClr>
              </a:solidFill>
              <a:latin typeface="Calibri" pitchFamily="34" charset="0"/>
              <a:ea typeface="ＭＳ Ｐゴシック" pitchFamily="48" charset="-128"/>
            </a:endParaRPr>
          </a:p>
          <a:p>
            <a:pPr algn="ctr" defTabSz="457200">
              <a:lnSpc>
                <a:spcPct val="90000"/>
              </a:lnSpc>
            </a:pPr>
            <a:endParaRPr lang="en-US" sz="2400" dirty="0" smtClean="0">
              <a:solidFill>
                <a:schemeClr val="tx2">
                  <a:lumMod val="60000"/>
                  <a:lumOff val="40000"/>
                </a:schemeClr>
              </a:solidFill>
              <a:latin typeface="Calibri" pitchFamily="34" charset="0"/>
              <a:ea typeface="ＭＳ Ｐゴシック" pitchFamily="48" charset="-128"/>
            </a:endParaRPr>
          </a:p>
          <a:p>
            <a:pPr algn="ctr" defTabSz="457200">
              <a:lnSpc>
                <a:spcPct val="90000"/>
              </a:lnSpc>
            </a:pPr>
            <a:endParaRPr lang="en-US" sz="2400" dirty="0">
              <a:solidFill>
                <a:schemeClr val="tx2">
                  <a:lumMod val="60000"/>
                  <a:lumOff val="40000"/>
                </a:schemeClr>
              </a:solidFill>
              <a:latin typeface="Calibri" pitchFamily="34" charset="0"/>
              <a:ea typeface="ＭＳ Ｐゴシック" pitchFamily="48" charset="-128"/>
            </a:endParaRPr>
          </a:p>
          <a:p>
            <a:pPr algn="ctr" defTabSz="457200">
              <a:lnSpc>
                <a:spcPct val="90000"/>
              </a:lnSpc>
            </a:pPr>
            <a:endParaRPr lang="en-US" sz="2400" dirty="0" smtClean="0">
              <a:solidFill>
                <a:schemeClr val="tx2">
                  <a:lumMod val="60000"/>
                  <a:lumOff val="40000"/>
                </a:schemeClr>
              </a:solidFill>
              <a:latin typeface="Calibri" pitchFamily="34" charset="0"/>
              <a:ea typeface="ＭＳ Ｐゴシック" pitchFamily="48" charset="-128"/>
            </a:endParaRPr>
          </a:p>
          <a:p>
            <a:pPr algn="ctr" defTabSz="457200">
              <a:lnSpc>
                <a:spcPct val="90000"/>
              </a:lnSpc>
            </a:pPr>
            <a:r>
              <a:rPr lang="en-US" sz="2400" dirty="0" smtClean="0">
                <a:solidFill>
                  <a:schemeClr val="tx2">
                    <a:lumMod val="60000"/>
                    <a:lumOff val="40000"/>
                  </a:schemeClr>
                </a:solidFill>
                <a:latin typeface="Calibri" pitchFamily="34" charset="0"/>
                <a:ea typeface="ＭＳ Ｐゴシック" pitchFamily="48" charset="-128"/>
              </a:rPr>
              <a:t>Asia - Pacific</a:t>
            </a:r>
            <a:endParaRPr lang="en-US" sz="2400" dirty="0">
              <a:solidFill>
                <a:schemeClr val="tx2">
                  <a:lumMod val="60000"/>
                  <a:lumOff val="40000"/>
                </a:schemeClr>
              </a:solidFill>
              <a:latin typeface="Calibri" pitchFamily="34" charset="0"/>
              <a:ea typeface="ＭＳ Ｐゴシック" pitchFamily="48" charset="-128"/>
            </a:endParaRPr>
          </a:p>
        </p:txBody>
      </p:sp>
      <p:sp>
        <p:nvSpPr>
          <p:cNvPr id="3" name="Rectangle 2"/>
          <p:cNvSpPr/>
          <p:nvPr/>
        </p:nvSpPr>
        <p:spPr>
          <a:xfrm>
            <a:off x="1027102" y="1483320"/>
            <a:ext cx="1500198" cy="923330"/>
          </a:xfrm>
          <a:prstGeom prst="rect">
            <a:avLst/>
          </a:prstGeom>
        </p:spPr>
        <p:txBody>
          <a:bodyPr wrap="square">
            <a:spAutoFit/>
          </a:bodyPr>
          <a:lstStyle/>
          <a:p>
            <a:pPr algn="ctr" defTabSz="457200"/>
            <a:r>
              <a:rPr lang="en-US" dirty="0" smtClean="0">
                <a:solidFill>
                  <a:schemeClr val="bg1"/>
                </a:solidFill>
                <a:latin typeface="Calibri" pitchFamily="34" charset="0"/>
                <a:ea typeface="ＭＳ Ｐゴシック" pitchFamily="48" charset="-128"/>
              </a:rPr>
              <a:t>What do</a:t>
            </a:r>
          </a:p>
          <a:p>
            <a:pPr algn="ctr" defTabSz="457200"/>
            <a:r>
              <a:rPr lang="en-US" dirty="0" err="1" smtClean="0">
                <a:solidFill>
                  <a:schemeClr val="bg1"/>
                </a:solidFill>
                <a:latin typeface="Calibri" pitchFamily="34" charset="0"/>
                <a:ea typeface="ＭＳ Ｐゴシック" pitchFamily="48" charset="-128"/>
              </a:rPr>
              <a:t>Danoners</a:t>
            </a:r>
            <a:endParaRPr lang="en-US" dirty="0" smtClean="0">
              <a:solidFill>
                <a:schemeClr val="bg1"/>
              </a:solidFill>
              <a:latin typeface="Calibri" pitchFamily="34" charset="0"/>
              <a:ea typeface="ＭＳ Ｐゴシック" pitchFamily="48" charset="-128"/>
            </a:endParaRPr>
          </a:p>
          <a:p>
            <a:pPr algn="ctr" defTabSz="457200"/>
            <a:r>
              <a:rPr lang="en-US" dirty="0" smtClean="0">
                <a:solidFill>
                  <a:schemeClr val="bg1"/>
                </a:solidFill>
                <a:latin typeface="Calibri" pitchFamily="34" charset="0"/>
                <a:ea typeface="ＭＳ Ｐゴシック" pitchFamily="48" charset="-128"/>
              </a:rPr>
              <a:t>Want?</a:t>
            </a:r>
            <a:endParaRPr lang="en-US" dirty="0">
              <a:solidFill>
                <a:schemeClr val="bg1"/>
              </a:solidFill>
              <a:latin typeface="Calibri" pitchFamily="34" charset="0"/>
              <a:ea typeface="ＭＳ Ｐゴシック" pitchFamily="48" charset="-128"/>
            </a:endParaRPr>
          </a:p>
        </p:txBody>
      </p:sp>
      <p:pic>
        <p:nvPicPr>
          <p:cNvPr id="4" name="Picture 7" descr="dps"/>
          <p:cNvPicPr>
            <a:picLocks noChangeAspect="1" noChangeArrowheads="1"/>
          </p:cNvPicPr>
          <p:nvPr/>
        </p:nvPicPr>
        <p:blipFill>
          <a:blip r:embed="rId4" cstate="print"/>
          <a:srcRect/>
          <a:stretch>
            <a:fillRect/>
          </a:stretch>
        </p:blipFill>
        <p:spPr bwMode="auto">
          <a:xfrm>
            <a:off x="3351864" y="2869054"/>
            <a:ext cx="2401251" cy="1488640"/>
          </a:xfrm>
          <a:prstGeom prst="rect">
            <a:avLst/>
          </a:prstGeom>
          <a:solidFill>
            <a:srgbClr val="FFFFFF">
              <a:shade val="85000"/>
            </a:srgbClr>
          </a:solidFill>
          <a:ln w="571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 name="Footer Placeholder 3"/>
          <p:cNvSpPr>
            <a:spLocks noGrp="1"/>
          </p:cNvSpPr>
          <p:nvPr>
            <p:ph type="ftr" sz="quarter" idx="10"/>
          </p:nvPr>
        </p:nvSpPr>
        <p:spPr/>
        <p:txBody>
          <a:bodyPr/>
          <a:lstStyle/>
          <a:p>
            <a:r>
              <a:rPr lang="fr-FR"/>
              <a:t>10</a:t>
            </a:r>
            <a:r>
              <a:rPr lang="fr-FR" baseline="30000"/>
              <a:t>th</a:t>
            </a:r>
            <a:r>
              <a:rPr lang="fr-FR"/>
              <a:t>-12</a:t>
            </a:r>
            <a:r>
              <a:rPr lang="fr-FR" baseline="30000"/>
              <a:t>th</a:t>
            </a:r>
            <a:r>
              <a:rPr lang="fr-FR"/>
              <a:t> February 2010</a:t>
            </a:r>
            <a:endParaRPr lang="fr-FR"/>
          </a:p>
        </p:txBody>
      </p:sp>
      <p:sp>
        <p:nvSpPr>
          <p:cNvPr id="377858" name="Rectangle 2"/>
          <p:cNvSpPr>
            <a:spLocks noGrp="1"/>
          </p:cNvSpPr>
          <p:nvPr>
            <p:ph type="title"/>
          </p:nvPr>
        </p:nvSpPr>
        <p:spPr>
          <a:xfrm>
            <a:off x="1590675" y="549275"/>
            <a:ext cx="6923088" cy="1223963"/>
          </a:xfrm>
        </p:spPr>
        <p:txBody>
          <a:bodyPr/>
          <a:lstStyle/>
          <a:p>
            <a:r>
              <a:rPr lang="fr-FR" sz="3600">
                <a:solidFill>
                  <a:srgbClr val="7AC6EB"/>
                </a:solidFill>
              </a:rPr>
              <a:t>The Internal Communication A.U. : a deal between us</a:t>
            </a:r>
          </a:p>
        </p:txBody>
      </p:sp>
      <p:pic>
        <p:nvPicPr>
          <p:cNvPr id="377859" name="Image 12" descr="PINS-RELIEF-C70-M40.png"/>
          <p:cNvPicPr>
            <a:picLocks noChangeAspect="1"/>
          </p:cNvPicPr>
          <p:nvPr>
            <p:ph type="body" idx="1"/>
          </p:nvPr>
        </p:nvPicPr>
        <p:blipFill>
          <a:blip r:embed="rId3"/>
          <a:srcRect/>
          <a:stretch>
            <a:fillRect/>
          </a:stretch>
        </p:blipFill>
        <p:spPr>
          <a:xfrm>
            <a:off x="3708400" y="3789363"/>
            <a:ext cx="1601788" cy="1601787"/>
          </a:xfrm>
          <a:noFill/>
          <a:ln/>
        </p:spPr>
      </p:pic>
      <p:pic>
        <p:nvPicPr>
          <p:cNvPr id="377860" name="Image 9" descr="PINS-RELIEF-C60-J40.png"/>
          <p:cNvPicPr>
            <a:picLocks noChangeAspect="1"/>
          </p:cNvPicPr>
          <p:nvPr/>
        </p:nvPicPr>
        <p:blipFill>
          <a:blip r:embed="rId4"/>
          <a:srcRect/>
          <a:stretch>
            <a:fillRect/>
          </a:stretch>
        </p:blipFill>
        <p:spPr bwMode="auto">
          <a:xfrm>
            <a:off x="2555875" y="4779963"/>
            <a:ext cx="1601788" cy="1601787"/>
          </a:xfrm>
          <a:prstGeom prst="rect">
            <a:avLst/>
          </a:prstGeom>
          <a:noFill/>
          <a:ln w="9525">
            <a:noFill/>
            <a:miter lim="800000"/>
            <a:headEnd/>
            <a:tailEnd/>
          </a:ln>
        </p:spPr>
      </p:pic>
      <p:pic>
        <p:nvPicPr>
          <p:cNvPr id="377861" name="Image 9" descr="PINS-RELIEF-MARRON-CLAIR.png"/>
          <p:cNvPicPr>
            <a:picLocks noChangeAspect="1"/>
          </p:cNvPicPr>
          <p:nvPr/>
        </p:nvPicPr>
        <p:blipFill>
          <a:blip r:embed="rId5"/>
          <a:srcRect/>
          <a:stretch>
            <a:fillRect/>
          </a:stretch>
        </p:blipFill>
        <p:spPr bwMode="auto">
          <a:xfrm>
            <a:off x="4878388" y="4779963"/>
            <a:ext cx="1601787" cy="1601787"/>
          </a:xfrm>
          <a:prstGeom prst="rect">
            <a:avLst/>
          </a:prstGeom>
          <a:noFill/>
          <a:ln w="9525">
            <a:noFill/>
            <a:miter lim="800000"/>
            <a:headEnd/>
            <a:tailEnd/>
          </a:ln>
        </p:spPr>
      </p:pic>
      <p:pic>
        <p:nvPicPr>
          <p:cNvPr id="377862" name="Image 7" descr="PINS-RELIEF-VIOLET.png"/>
          <p:cNvPicPr>
            <a:picLocks noChangeAspect="1"/>
          </p:cNvPicPr>
          <p:nvPr/>
        </p:nvPicPr>
        <p:blipFill>
          <a:blip r:embed="rId6"/>
          <a:srcRect/>
          <a:stretch>
            <a:fillRect/>
          </a:stretch>
        </p:blipFill>
        <p:spPr bwMode="auto">
          <a:xfrm>
            <a:off x="4878388" y="2798763"/>
            <a:ext cx="1601787" cy="1601787"/>
          </a:xfrm>
          <a:prstGeom prst="rect">
            <a:avLst/>
          </a:prstGeom>
          <a:noFill/>
          <a:ln w="9525">
            <a:noFill/>
            <a:miter lim="800000"/>
            <a:headEnd/>
            <a:tailEnd/>
          </a:ln>
        </p:spPr>
      </p:pic>
      <p:sp>
        <p:nvSpPr>
          <p:cNvPr id="377863" name="Rectangle 13"/>
          <p:cNvSpPr>
            <a:spLocks noChangeArrowheads="1"/>
          </p:cNvSpPr>
          <p:nvPr/>
        </p:nvSpPr>
        <p:spPr bwMode="auto">
          <a:xfrm>
            <a:off x="3789363" y="4437063"/>
            <a:ext cx="1439862" cy="304800"/>
          </a:xfrm>
          <a:prstGeom prst="rect">
            <a:avLst/>
          </a:prstGeom>
          <a:noFill/>
          <a:ln w="9525">
            <a:noFill/>
            <a:miter lim="800000"/>
            <a:headEnd/>
            <a:tailEnd/>
          </a:ln>
        </p:spPr>
        <p:txBody>
          <a:bodyPr>
            <a:prstTxWarp prst="textNoShape">
              <a:avLst/>
            </a:prstTxWarp>
            <a:spAutoFit/>
          </a:bodyPr>
          <a:lstStyle/>
          <a:p>
            <a:pPr algn="ctr" defTabSz="457200"/>
            <a:r>
              <a:rPr lang="fr-FR" sz="1400" b="1">
                <a:solidFill>
                  <a:schemeClr val="bg1"/>
                </a:solidFill>
                <a:latin typeface="Calibri" charset="0"/>
                <a:ea typeface="ＭＳ Ｐゴシック" charset="-128"/>
                <a:cs typeface="ＭＳ Ｐゴシック" charset="-128"/>
              </a:rPr>
              <a:t>INFORMATION</a:t>
            </a:r>
          </a:p>
        </p:txBody>
      </p:sp>
      <p:sp>
        <p:nvSpPr>
          <p:cNvPr id="377864" name="Rectangle 10"/>
          <p:cNvSpPr>
            <a:spLocks noChangeArrowheads="1"/>
          </p:cNvSpPr>
          <p:nvPr/>
        </p:nvSpPr>
        <p:spPr bwMode="auto">
          <a:xfrm>
            <a:off x="2822575" y="5397500"/>
            <a:ext cx="1066800" cy="366713"/>
          </a:xfrm>
          <a:prstGeom prst="rect">
            <a:avLst/>
          </a:prstGeom>
          <a:noFill/>
          <a:ln w="9525">
            <a:noFill/>
            <a:miter lim="800000"/>
            <a:headEnd/>
            <a:tailEnd/>
          </a:ln>
        </p:spPr>
        <p:txBody>
          <a:bodyPr>
            <a:prstTxWarp prst="textNoShape">
              <a:avLst/>
            </a:prstTxWarp>
            <a:spAutoFit/>
          </a:bodyPr>
          <a:lstStyle/>
          <a:p>
            <a:pPr algn="ctr" defTabSz="457200"/>
            <a:r>
              <a:rPr lang="fr-FR" b="1">
                <a:solidFill>
                  <a:schemeClr val="bg1"/>
                </a:solidFill>
                <a:latin typeface="Calibri" charset="0"/>
                <a:ea typeface="ＭＳ Ｐゴシック" charset="-128"/>
                <a:cs typeface="ＭＳ Ｐゴシック" charset="-128"/>
              </a:rPr>
              <a:t>TOOLS</a:t>
            </a:r>
          </a:p>
        </p:txBody>
      </p:sp>
      <p:sp>
        <p:nvSpPr>
          <p:cNvPr id="377865" name="Rectangle 10"/>
          <p:cNvSpPr>
            <a:spLocks noChangeArrowheads="1"/>
          </p:cNvSpPr>
          <p:nvPr/>
        </p:nvSpPr>
        <p:spPr bwMode="auto">
          <a:xfrm>
            <a:off x="5146675" y="5397500"/>
            <a:ext cx="1066800" cy="366713"/>
          </a:xfrm>
          <a:prstGeom prst="rect">
            <a:avLst/>
          </a:prstGeom>
          <a:noFill/>
          <a:ln w="9525">
            <a:noFill/>
            <a:miter lim="800000"/>
            <a:headEnd/>
            <a:tailEnd/>
          </a:ln>
        </p:spPr>
        <p:txBody>
          <a:bodyPr>
            <a:prstTxWarp prst="textNoShape">
              <a:avLst/>
            </a:prstTxWarp>
            <a:spAutoFit/>
          </a:bodyPr>
          <a:lstStyle/>
          <a:p>
            <a:pPr algn="ctr" defTabSz="457200"/>
            <a:r>
              <a:rPr lang="fr-FR" b="1">
                <a:solidFill>
                  <a:schemeClr val="bg1"/>
                </a:solidFill>
                <a:latin typeface="Calibri" charset="0"/>
                <a:ea typeface="ＭＳ Ｐゴシック" charset="-128"/>
                <a:cs typeface="ＭＳ Ｐゴシック" charset="-128"/>
              </a:rPr>
              <a:t>GLORY</a:t>
            </a:r>
          </a:p>
        </p:txBody>
      </p:sp>
      <p:sp>
        <p:nvSpPr>
          <p:cNvPr id="377866" name="Rectangle 8"/>
          <p:cNvSpPr>
            <a:spLocks noChangeArrowheads="1"/>
          </p:cNvSpPr>
          <p:nvPr/>
        </p:nvSpPr>
        <p:spPr bwMode="auto">
          <a:xfrm>
            <a:off x="5145088" y="3430588"/>
            <a:ext cx="1066800" cy="336550"/>
          </a:xfrm>
          <a:prstGeom prst="rect">
            <a:avLst/>
          </a:prstGeom>
          <a:noFill/>
          <a:ln w="9525">
            <a:noFill/>
            <a:miter lim="800000"/>
            <a:headEnd/>
            <a:tailEnd/>
          </a:ln>
        </p:spPr>
        <p:txBody>
          <a:bodyPr>
            <a:prstTxWarp prst="textNoShape">
              <a:avLst/>
            </a:prstTxWarp>
            <a:spAutoFit/>
          </a:bodyPr>
          <a:lstStyle/>
          <a:p>
            <a:pPr algn="ctr" defTabSz="457200"/>
            <a:r>
              <a:rPr lang="fr-FR" sz="1600" b="1">
                <a:solidFill>
                  <a:schemeClr val="bg1"/>
                </a:solidFill>
                <a:latin typeface="Calibri" charset="0"/>
                <a:ea typeface="ＭＳ Ｐゴシック" charset="-128"/>
                <a:cs typeface="ＭＳ Ｐゴシック" charset="-128"/>
              </a:rPr>
              <a:t>CAREER</a:t>
            </a:r>
          </a:p>
        </p:txBody>
      </p:sp>
      <p:sp>
        <p:nvSpPr>
          <p:cNvPr id="377867" name="Text Box 11"/>
          <p:cNvSpPr txBox="1">
            <a:spLocks noChangeArrowheads="1"/>
          </p:cNvSpPr>
          <p:nvPr/>
        </p:nvSpPr>
        <p:spPr bwMode="auto">
          <a:xfrm>
            <a:off x="684213" y="2125663"/>
            <a:ext cx="8101012" cy="366712"/>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fr-FR" b="1">
                <a:ea typeface="ＭＳ Ｐゴシック" charset="-128"/>
                <a:cs typeface="ＭＳ Ｐゴシック" charset="-128"/>
              </a:rPr>
              <a:t>What we could offer you ? 	And what you could give us ?</a:t>
            </a:r>
          </a:p>
        </p:txBody>
      </p:sp>
      <p:sp>
        <p:nvSpPr>
          <p:cNvPr id="377868" name="Oval 12"/>
          <p:cNvSpPr>
            <a:spLocks noChangeArrowheads="1"/>
          </p:cNvSpPr>
          <p:nvPr/>
        </p:nvSpPr>
        <p:spPr bwMode="auto">
          <a:xfrm>
            <a:off x="4878388" y="2763838"/>
            <a:ext cx="1601787" cy="1601787"/>
          </a:xfrm>
          <a:prstGeom prst="ellipse">
            <a:avLst/>
          </a:prstGeom>
          <a:solidFill>
            <a:schemeClr val="bg1">
              <a:alpha val="80000"/>
            </a:schemeClr>
          </a:solidFill>
          <a:ln w="9525">
            <a:noFill/>
            <a:round/>
            <a:headEnd/>
            <a:tailEnd/>
          </a:ln>
          <a:effectLst/>
        </p:spPr>
        <p:txBody>
          <a:bodyPr wrap="none" anchor="ctr">
            <a:prstTxWarp prst="textNoShape">
              <a:avLst/>
            </a:prstTxWarp>
          </a:bodyPr>
          <a:lstStyle/>
          <a:p>
            <a:endParaRPr lang="en-US"/>
          </a:p>
        </p:txBody>
      </p:sp>
      <p:sp>
        <p:nvSpPr>
          <p:cNvPr id="377869" name="Oval 13"/>
          <p:cNvSpPr>
            <a:spLocks noChangeArrowheads="1"/>
          </p:cNvSpPr>
          <p:nvPr/>
        </p:nvSpPr>
        <p:spPr bwMode="auto">
          <a:xfrm>
            <a:off x="3789363" y="3751263"/>
            <a:ext cx="1601787" cy="1601787"/>
          </a:xfrm>
          <a:prstGeom prst="ellipse">
            <a:avLst/>
          </a:prstGeom>
          <a:solidFill>
            <a:schemeClr val="bg1">
              <a:alpha val="80000"/>
            </a:schemeClr>
          </a:solidFill>
          <a:ln w="9525">
            <a:noFill/>
            <a:round/>
            <a:headEnd/>
            <a:tailEnd/>
          </a:ln>
          <a:effectLst/>
        </p:spPr>
        <p:txBody>
          <a:bodyPr wrap="none" anchor="ctr">
            <a:prstTxWarp prst="textNoShape">
              <a:avLst/>
            </a:prstTxWarp>
          </a:bodyPr>
          <a:lstStyle/>
          <a:p>
            <a:endParaRPr lang="en-US"/>
          </a:p>
        </p:txBody>
      </p:sp>
      <p:sp>
        <p:nvSpPr>
          <p:cNvPr id="377870" name="Oval 14"/>
          <p:cNvSpPr>
            <a:spLocks noChangeArrowheads="1"/>
          </p:cNvSpPr>
          <p:nvPr/>
        </p:nvSpPr>
        <p:spPr bwMode="auto">
          <a:xfrm>
            <a:off x="4878388" y="4741863"/>
            <a:ext cx="1601787" cy="1601787"/>
          </a:xfrm>
          <a:prstGeom prst="ellipse">
            <a:avLst/>
          </a:prstGeom>
          <a:solidFill>
            <a:schemeClr val="bg1">
              <a:alpha val="80000"/>
            </a:schemeClr>
          </a:solidFill>
          <a:ln w="9525">
            <a:noFill/>
            <a:round/>
            <a:headEnd/>
            <a:tailEnd/>
          </a:ln>
          <a:effectLst/>
        </p:spPr>
        <p:txBody>
          <a:bodyPr wrap="none" anchor="ctr">
            <a:prstTxWarp prst="textNoShape">
              <a:avLst/>
            </a:prstTxWarp>
          </a:bodyPr>
          <a:lstStyle/>
          <a:p>
            <a:endParaRPr lang="en-US"/>
          </a:p>
        </p:txBody>
      </p:sp>
      <p:sp>
        <p:nvSpPr>
          <p:cNvPr id="377871" name="Oval 15"/>
          <p:cNvSpPr>
            <a:spLocks noChangeArrowheads="1"/>
          </p:cNvSpPr>
          <p:nvPr/>
        </p:nvSpPr>
        <p:spPr bwMode="auto">
          <a:xfrm>
            <a:off x="2555875" y="4779963"/>
            <a:ext cx="1601788" cy="1601787"/>
          </a:xfrm>
          <a:prstGeom prst="ellipse">
            <a:avLst/>
          </a:prstGeom>
          <a:solidFill>
            <a:schemeClr val="bg1">
              <a:alpha val="80000"/>
            </a:schemeClr>
          </a:solidFill>
          <a:ln w="9525">
            <a:noFill/>
            <a:round/>
            <a:headEnd/>
            <a:tailEnd/>
          </a:ln>
          <a:effectLst/>
        </p:spPr>
        <p:txBody>
          <a:bodyPr wrap="none" anchor="ctr">
            <a:prstTxWarp prst="textNoShape">
              <a:avLst/>
            </a:prstTxWarp>
          </a:bodyPr>
          <a:lstStyle/>
          <a:p>
            <a:endParaRPr lang="en-US"/>
          </a:p>
        </p:txBody>
      </p:sp>
      <p:pic>
        <p:nvPicPr>
          <p:cNvPr id="377872" name="Image 7" descr="PINS-RELIEF-JAUNE-CLAIR.png"/>
          <p:cNvPicPr>
            <a:picLocks noChangeAspect="1"/>
          </p:cNvPicPr>
          <p:nvPr/>
        </p:nvPicPr>
        <p:blipFill>
          <a:blip r:embed="rId7"/>
          <a:srcRect/>
          <a:stretch>
            <a:fillRect/>
          </a:stretch>
        </p:blipFill>
        <p:spPr bwMode="auto">
          <a:xfrm>
            <a:off x="2557463" y="2798763"/>
            <a:ext cx="1600200" cy="1600200"/>
          </a:xfrm>
          <a:prstGeom prst="rect">
            <a:avLst/>
          </a:prstGeom>
          <a:noFill/>
          <a:ln w="9525">
            <a:noFill/>
            <a:miter lim="800000"/>
            <a:headEnd/>
            <a:tailEnd/>
          </a:ln>
        </p:spPr>
      </p:pic>
      <p:sp>
        <p:nvSpPr>
          <p:cNvPr id="377873" name="Rectangle 8"/>
          <p:cNvSpPr>
            <a:spLocks noChangeArrowheads="1"/>
          </p:cNvSpPr>
          <p:nvPr/>
        </p:nvSpPr>
        <p:spPr bwMode="auto">
          <a:xfrm>
            <a:off x="2636838" y="3446463"/>
            <a:ext cx="1439862" cy="304800"/>
          </a:xfrm>
          <a:prstGeom prst="rect">
            <a:avLst/>
          </a:prstGeom>
          <a:noFill/>
          <a:ln w="9525">
            <a:noFill/>
            <a:miter lim="800000"/>
            <a:headEnd/>
            <a:tailEnd/>
          </a:ln>
        </p:spPr>
        <p:txBody>
          <a:bodyPr>
            <a:prstTxWarp prst="textNoShape">
              <a:avLst/>
            </a:prstTxWarp>
            <a:spAutoFit/>
          </a:bodyPr>
          <a:lstStyle/>
          <a:p>
            <a:pPr algn="ctr" defTabSz="457200"/>
            <a:r>
              <a:rPr lang="fr-FR" sz="1400" b="1">
                <a:solidFill>
                  <a:schemeClr val="bg1"/>
                </a:solidFill>
                <a:latin typeface="Calibri" charset="0"/>
                <a:ea typeface="ＭＳ Ｐゴシック" charset="-128"/>
                <a:cs typeface="ＭＳ Ｐゴシック" charset="-128"/>
              </a:rPr>
              <a:t>CONNECTIONS</a:t>
            </a:r>
          </a:p>
        </p:txBody>
      </p:sp>
      <p:pic>
        <p:nvPicPr>
          <p:cNvPr id="377874" name="Picture 18" descr="logo_InternalCommAccelerationUnit"/>
          <p:cNvPicPr>
            <a:picLocks noChangeAspect="1" noChangeArrowheads="1"/>
          </p:cNvPicPr>
          <p:nvPr/>
        </p:nvPicPr>
        <p:blipFill>
          <a:blip r:embed="rId8">
            <a:clrChange>
              <a:clrFrom>
                <a:srgbClr val="FCFBFB"/>
              </a:clrFrom>
              <a:clrTo>
                <a:srgbClr val="FCFBFB">
                  <a:alpha val="0"/>
                </a:srgbClr>
              </a:clrTo>
            </a:clrChange>
          </a:blip>
          <a:srcRect/>
          <a:stretch>
            <a:fillRect/>
          </a:stretch>
        </p:blipFill>
        <p:spPr bwMode="auto">
          <a:xfrm>
            <a:off x="250825" y="5876925"/>
            <a:ext cx="1889125" cy="74136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7868"/>
                                        </p:tgtEl>
                                        <p:attrNameLst>
                                          <p:attrName>style.visibility</p:attrName>
                                        </p:attrNameLst>
                                      </p:cBhvr>
                                      <p:to>
                                        <p:strVal val="visible"/>
                                      </p:to>
                                    </p:set>
                                    <p:animEffect transition="in" filter="fade">
                                      <p:cBhvr>
                                        <p:cTn id="7" dur="1000"/>
                                        <p:tgtEl>
                                          <p:spTgt spid="3778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77870"/>
                                        </p:tgtEl>
                                        <p:attrNameLst>
                                          <p:attrName>style.visibility</p:attrName>
                                        </p:attrNameLst>
                                      </p:cBhvr>
                                      <p:to>
                                        <p:strVal val="visible"/>
                                      </p:to>
                                    </p:set>
                                    <p:animEffect transition="in" filter="fade">
                                      <p:cBhvr>
                                        <p:cTn id="10" dur="1000"/>
                                        <p:tgtEl>
                                          <p:spTgt spid="37787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77871"/>
                                        </p:tgtEl>
                                        <p:attrNameLst>
                                          <p:attrName>style.visibility</p:attrName>
                                        </p:attrNameLst>
                                      </p:cBhvr>
                                      <p:to>
                                        <p:strVal val="visible"/>
                                      </p:to>
                                    </p:set>
                                    <p:animEffect transition="in" filter="fade">
                                      <p:cBhvr>
                                        <p:cTn id="13" dur="1000"/>
                                        <p:tgtEl>
                                          <p:spTgt spid="37787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77869"/>
                                        </p:tgtEl>
                                        <p:attrNameLst>
                                          <p:attrName>style.visibility</p:attrName>
                                        </p:attrNameLst>
                                      </p:cBhvr>
                                      <p:to>
                                        <p:strVal val="visible"/>
                                      </p:to>
                                    </p:set>
                                    <p:animEffect transition="in" filter="fade">
                                      <p:cBhvr>
                                        <p:cTn id="16" dur="1000"/>
                                        <p:tgtEl>
                                          <p:spTgt spid="377869"/>
                                        </p:tgtEl>
                                      </p:cBhvr>
                                    </p:animEffect>
                                  </p:childTnLst>
                                </p:cTn>
                              </p:par>
                              <p:par>
                                <p:cTn id="17" presetID="49" presetClass="path" presetSubtype="0" accel="50000" decel="50000" fill="hold" nodeType="withEffect">
                                  <p:stCondLst>
                                    <p:cond delay="0"/>
                                  </p:stCondLst>
                                  <p:childTnLst>
                                    <p:animMotion origin="layout" path="M 2.5E-6 -1.84971E-6 L 0.12517 0.14312 " pathEditMode="relative" rAng="0" ptsTypes="AA">
                                      <p:cBhvr>
                                        <p:cTn id="18" dur="2000" fill="hold"/>
                                        <p:tgtEl>
                                          <p:spTgt spid="377872"/>
                                        </p:tgtEl>
                                        <p:attrNameLst>
                                          <p:attrName>ppt_x</p:attrName>
                                          <p:attrName>ppt_y</p:attrName>
                                        </p:attrNameLst>
                                      </p:cBhvr>
                                      <p:rCtr x="63" y="71"/>
                                    </p:animMotion>
                                  </p:childTnLst>
                                </p:cTn>
                              </p:par>
                              <p:par>
                                <p:cTn id="19" presetID="49" presetClass="path" presetSubtype="0" accel="50000" decel="50000" fill="hold" grpId="0" nodeType="withEffect">
                                  <p:stCondLst>
                                    <p:cond delay="0"/>
                                  </p:stCondLst>
                                  <p:childTnLst>
                                    <p:animMotion origin="layout" path="M -3.88889E-6 -1.84971E-6 L 0.12535 0.14312 " pathEditMode="relative" rAng="0" ptsTypes="AA">
                                      <p:cBhvr>
                                        <p:cTn id="20" dur="2000" fill="hold"/>
                                        <p:tgtEl>
                                          <p:spTgt spid="377873"/>
                                        </p:tgtEl>
                                        <p:attrNameLst>
                                          <p:attrName>ppt_x</p:attrName>
                                          <p:attrName>ppt_y</p:attrName>
                                        </p:attrNameLst>
                                      </p:cBhvr>
                                      <p:rCtr x="63" y="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7868" grpId="0" animBg="1"/>
      <p:bldP spid="377869" grpId="0" animBg="1"/>
      <p:bldP spid="377870" grpId="0" animBg="1"/>
      <p:bldP spid="377871" grpId="0" animBg="1"/>
      <p:bldP spid="377873" grpId="0"/>
    </p:bldLst>
  </p:timing>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 name="Footer Placeholder 1"/>
          <p:cNvSpPr>
            <a:spLocks noGrp="1"/>
          </p:cNvSpPr>
          <p:nvPr>
            <p:ph type="ftr" sz="quarter" idx="10"/>
          </p:nvPr>
        </p:nvSpPr>
        <p:spPr/>
        <p:txBody>
          <a:bodyPr/>
          <a:lstStyle/>
          <a:p>
            <a:r>
              <a:rPr lang="fr-FR"/>
              <a:t>10</a:t>
            </a:r>
            <a:r>
              <a:rPr lang="fr-FR" baseline="30000"/>
              <a:t>th</a:t>
            </a:r>
            <a:r>
              <a:rPr lang="fr-FR"/>
              <a:t>-12</a:t>
            </a:r>
            <a:r>
              <a:rPr lang="fr-FR" baseline="30000"/>
              <a:t>th</a:t>
            </a:r>
            <a:r>
              <a:rPr lang="fr-FR"/>
              <a:t> February 2010</a:t>
            </a:r>
            <a:endParaRPr lang="fr-FR"/>
          </a:p>
        </p:txBody>
      </p:sp>
      <p:pic>
        <p:nvPicPr>
          <p:cNvPr id="379935" name="Picture 31" descr="PINS-blanc-bleu"/>
          <p:cNvPicPr>
            <a:picLocks noChangeAspect="1" noChangeArrowheads="1"/>
          </p:cNvPicPr>
          <p:nvPr/>
        </p:nvPicPr>
        <p:blipFill>
          <a:blip r:embed="rId3"/>
          <a:srcRect/>
          <a:stretch>
            <a:fillRect/>
          </a:stretch>
        </p:blipFill>
        <p:spPr bwMode="auto">
          <a:xfrm>
            <a:off x="1331913" y="0"/>
            <a:ext cx="6856412" cy="6856413"/>
          </a:xfrm>
          <a:prstGeom prst="rect">
            <a:avLst/>
          </a:prstGeom>
          <a:noFill/>
        </p:spPr>
      </p:pic>
      <p:sp>
        <p:nvSpPr>
          <p:cNvPr id="379906" name="ZoneTexte 9"/>
          <p:cNvSpPr txBox="1">
            <a:spLocks noChangeArrowheads="1"/>
          </p:cNvSpPr>
          <p:nvPr/>
        </p:nvSpPr>
        <p:spPr bwMode="auto">
          <a:xfrm>
            <a:off x="2457450" y="914400"/>
            <a:ext cx="4724400" cy="5248275"/>
          </a:xfrm>
          <a:prstGeom prst="rect">
            <a:avLst/>
          </a:prstGeom>
          <a:noFill/>
          <a:ln w="9525">
            <a:noFill/>
            <a:miter lim="800000"/>
            <a:headEnd/>
            <a:tailEnd/>
          </a:ln>
        </p:spPr>
        <p:txBody>
          <a:bodyPr>
            <a:prstTxWarp prst="textNoShape">
              <a:avLst/>
            </a:prstTxWarp>
          </a:bodyPr>
          <a:lstStyle/>
          <a:p>
            <a:pPr defTabSz="457200"/>
            <a:endParaRPr lang="fr-FR" sz="2000">
              <a:latin typeface="Calibri" charset="0"/>
              <a:ea typeface="ＭＳ Ｐゴシック" charset="-128"/>
              <a:cs typeface="ＭＳ Ｐゴシック" charset="-128"/>
            </a:endParaRPr>
          </a:p>
          <a:p>
            <a:pPr defTabSz="457200"/>
            <a:endParaRPr lang="fr-FR" sz="2000">
              <a:latin typeface="Calibri" charset="0"/>
              <a:ea typeface="ＭＳ Ｐゴシック" charset="-128"/>
              <a:cs typeface="ＭＳ Ｐゴシック" charset="-128"/>
            </a:endParaRPr>
          </a:p>
        </p:txBody>
      </p:sp>
      <p:pic>
        <p:nvPicPr>
          <p:cNvPr id="379909" name="Image 7" descr="PINS-RELIEF-JAUNE-CLAIR.png"/>
          <p:cNvPicPr>
            <a:picLocks noChangeAspect="1"/>
          </p:cNvPicPr>
          <p:nvPr/>
        </p:nvPicPr>
        <p:blipFill>
          <a:blip r:embed="rId4"/>
          <a:srcRect/>
          <a:stretch>
            <a:fillRect/>
          </a:stretch>
        </p:blipFill>
        <p:spPr bwMode="auto">
          <a:xfrm>
            <a:off x="1628775" y="720725"/>
            <a:ext cx="1439863" cy="1439863"/>
          </a:xfrm>
          <a:prstGeom prst="rect">
            <a:avLst/>
          </a:prstGeom>
          <a:noFill/>
          <a:ln w="9525">
            <a:noFill/>
            <a:miter lim="800000"/>
            <a:headEnd/>
            <a:tailEnd/>
          </a:ln>
        </p:spPr>
      </p:pic>
      <p:sp>
        <p:nvSpPr>
          <p:cNvPr id="379910" name="Rectangle 8"/>
          <p:cNvSpPr>
            <a:spLocks noChangeArrowheads="1"/>
          </p:cNvSpPr>
          <p:nvPr/>
        </p:nvSpPr>
        <p:spPr bwMode="auto">
          <a:xfrm>
            <a:off x="1644650" y="1287463"/>
            <a:ext cx="1439863" cy="304800"/>
          </a:xfrm>
          <a:prstGeom prst="rect">
            <a:avLst/>
          </a:prstGeom>
          <a:noFill/>
          <a:ln w="9525">
            <a:noFill/>
            <a:miter lim="800000"/>
            <a:headEnd/>
            <a:tailEnd/>
          </a:ln>
        </p:spPr>
        <p:txBody>
          <a:bodyPr>
            <a:prstTxWarp prst="textNoShape">
              <a:avLst/>
            </a:prstTxWarp>
            <a:spAutoFit/>
          </a:bodyPr>
          <a:lstStyle/>
          <a:p>
            <a:pPr algn="ctr" defTabSz="457200"/>
            <a:r>
              <a:rPr lang="fr-FR" sz="1400" b="1">
                <a:solidFill>
                  <a:schemeClr val="bg1"/>
                </a:solidFill>
                <a:latin typeface="Calibri" charset="0"/>
                <a:ea typeface="ＭＳ Ｐゴシック" charset="-128"/>
                <a:cs typeface="ＭＳ Ｐゴシック" charset="-128"/>
              </a:rPr>
              <a:t>CONNECTIONS</a:t>
            </a:r>
          </a:p>
        </p:txBody>
      </p:sp>
      <p:graphicFrame>
        <p:nvGraphicFramePr>
          <p:cNvPr id="379965" name="Group 61"/>
          <p:cNvGraphicFramePr>
            <a:graphicFrameLocks noGrp="1"/>
          </p:cNvGraphicFramePr>
          <p:nvPr/>
        </p:nvGraphicFramePr>
        <p:xfrm>
          <a:off x="2700338" y="1700213"/>
          <a:ext cx="3167062" cy="4689857"/>
        </p:xfrm>
        <a:graphic>
          <a:graphicData uri="http://schemas.openxmlformats.org/drawingml/2006/table">
            <a:tbl>
              <a:tblPr/>
              <a:tblGrid>
                <a:gridCol w="1584325"/>
                <a:gridCol w="1582737"/>
              </a:tblGrid>
              <a:tr h="1812925">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r>
                        <a:rPr kumimoji="0" lang="fr-FR" sz="3200" b="0" i="0" u="none" strike="noStrike" cap="none" normalizeH="0" baseline="0">
                          <a:ln>
                            <a:noFill/>
                          </a:ln>
                          <a:solidFill>
                            <a:schemeClr val="tx1"/>
                          </a:solidFill>
                          <a:effectLst/>
                          <a:latin typeface="Calibri" charset="0"/>
                        </a:rPr>
                        <a:t>US</a:t>
                      </a:r>
                    </a:p>
                    <a:p>
                      <a:pPr marL="0" marR="0" lvl="0" indent="0" algn="ctr" defTabSz="457200" rtl="0" eaLnBrk="1" fontAlgn="base" latinLnBrk="0" hangingPunct="1">
                        <a:lnSpc>
                          <a:spcPct val="100000"/>
                        </a:lnSpc>
                        <a:spcBef>
                          <a:spcPct val="20000"/>
                        </a:spcBef>
                        <a:spcAft>
                          <a:spcPct val="0"/>
                        </a:spcAft>
                        <a:buClrTx/>
                        <a:buSzTx/>
                        <a:buFontTx/>
                        <a:buNone/>
                        <a:tabLst/>
                      </a:pPr>
                      <a:endParaRPr kumimoji="0" lang="fr-FR" sz="2400" b="0" i="0" u="none" strike="noStrike" cap="none" normalizeH="0" baseline="0">
                        <a:ln>
                          <a:noFill/>
                        </a:ln>
                        <a:solidFill>
                          <a:schemeClr val="tx1"/>
                        </a:solidFill>
                        <a:effectLst/>
                        <a:latin typeface="Calibri" charset="0"/>
                      </a:endParaRPr>
                    </a:p>
                    <a:p>
                      <a:pPr marL="0" marR="0" lvl="0" indent="0" algn="ctr" defTabSz="457200" rtl="0" eaLnBrk="1" fontAlgn="base" latinLnBrk="0" hangingPunct="1">
                        <a:lnSpc>
                          <a:spcPct val="100000"/>
                        </a:lnSpc>
                        <a:spcBef>
                          <a:spcPct val="20000"/>
                        </a:spcBef>
                        <a:spcAft>
                          <a:spcPct val="0"/>
                        </a:spcAft>
                        <a:buClrTx/>
                        <a:buSzTx/>
                        <a:buFontTx/>
                        <a:buNone/>
                        <a:tabLst/>
                      </a:pPr>
                      <a:r>
                        <a:rPr kumimoji="0" lang="fr-FR" sz="2400" b="0" i="0" u="none" strike="noStrike" cap="none" normalizeH="0" baseline="0">
                          <a:ln>
                            <a:noFill/>
                          </a:ln>
                          <a:solidFill>
                            <a:schemeClr val="tx1"/>
                          </a:solidFill>
                          <a:effectLst/>
                          <a:latin typeface="Calibri" charset="0"/>
                        </a:rPr>
                        <a:t>Phonecalls,</a:t>
                      </a:r>
                    </a:p>
                    <a:p>
                      <a:pPr marL="0" marR="0" lvl="0" indent="0" algn="ctr" defTabSz="457200" rtl="0" eaLnBrk="1" fontAlgn="base" latinLnBrk="0" hangingPunct="1">
                        <a:lnSpc>
                          <a:spcPct val="100000"/>
                        </a:lnSpc>
                        <a:spcBef>
                          <a:spcPct val="20000"/>
                        </a:spcBef>
                        <a:spcAft>
                          <a:spcPct val="0"/>
                        </a:spcAft>
                        <a:buClrTx/>
                        <a:buSzTx/>
                        <a:buFontTx/>
                        <a:buNone/>
                        <a:tabLst/>
                      </a:pPr>
                      <a:r>
                        <a:rPr kumimoji="0" lang="fr-FR" sz="2400" b="0" i="0" u="none" strike="noStrike" cap="none" normalizeH="0" baseline="0">
                          <a:ln>
                            <a:noFill/>
                          </a:ln>
                          <a:solidFill>
                            <a:schemeClr val="tx1"/>
                          </a:solidFill>
                          <a:effectLst/>
                          <a:latin typeface="Calibri" charset="0"/>
                        </a:rPr>
                        <a:t>emails</a:t>
                      </a:r>
                    </a:p>
                  </a:txBody>
                  <a:tcPr horzOverflow="overflow">
                    <a:lnL cap="flat">
                      <a:noFill/>
                    </a:lnL>
                    <a:lnR>
                      <a:noFill/>
                    </a:lnR>
                    <a:lnT cap="fla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endParaRPr kumimoji="0" lang="en-GB" sz="2400" b="0" i="0" u="none" strike="noStrike" cap="none" normalizeH="0" baseline="0">
                        <a:ln>
                          <a:noFill/>
                        </a:ln>
                        <a:solidFill>
                          <a:schemeClr val="tx1"/>
                        </a:solidFill>
                        <a:effectLst/>
                        <a:latin typeface="Calibri" charset="0"/>
                      </a:endParaRPr>
                    </a:p>
                  </a:txBody>
                  <a:tcPr horzOverflow="overflow">
                    <a:lnL>
                      <a:noFill/>
                    </a:lnL>
                    <a:lnR cap="flat">
                      <a:noFill/>
                    </a:lnR>
                    <a:lnT cap="flat">
                      <a:noFill/>
                    </a:lnT>
                    <a:lnB>
                      <a:noFill/>
                    </a:lnB>
                    <a:lnTlToBr>
                      <a:noFill/>
                    </a:lnTlToBr>
                    <a:lnBlToTr>
                      <a:noFill/>
                    </a:lnBlToTr>
                    <a:noFill/>
                  </a:tcPr>
                </a:tc>
              </a:tr>
              <a:tr h="1649413">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r>
                        <a:rPr kumimoji="0" lang="fr-FR" sz="2400" b="0" i="0" u="none" strike="noStrike" cap="none" normalizeH="0" baseline="0">
                          <a:ln>
                            <a:noFill/>
                          </a:ln>
                          <a:solidFill>
                            <a:schemeClr val="tx1"/>
                          </a:solidFill>
                          <a:effectLst/>
                          <a:latin typeface="Calibri" charset="0"/>
                        </a:rPr>
                        <a:t>Webconf, </a:t>
                      </a:r>
                    </a:p>
                    <a:p>
                      <a:pPr marL="0" marR="0" lvl="0" indent="0" algn="ctr" defTabSz="457200" rtl="0" eaLnBrk="1" fontAlgn="base" latinLnBrk="0" hangingPunct="1">
                        <a:lnSpc>
                          <a:spcPct val="100000"/>
                        </a:lnSpc>
                        <a:spcBef>
                          <a:spcPct val="20000"/>
                        </a:spcBef>
                        <a:spcAft>
                          <a:spcPct val="0"/>
                        </a:spcAft>
                        <a:buClrTx/>
                        <a:buSzTx/>
                        <a:buFontTx/>
                        <a:buNone/>
                        <a:tabLst/>
                      </a:pPr>
                      <a:r>
                        <a:rPr kumimoji="0" lang="fr-FR" sz="2400" b="0" i="0" u="none" strike="noStrike" cap="none" normalizeH="0" baseline="0">
                          <a:ln>
                            <a:noFill/>
                          </a:ln>
                          <a:solidFill>
                            <a:schemeClr val="tx1"/>
                          </a:solidFill>
                          <a:effectLst/>
                          <a:latin typeface="Calibri" charset="0"/>
                        </a:rPr>
                        <a:t>Meetings,</a:t>
                      </a:r>
                    </a:p>
                    <a:p>
                      <a:pPr marL="0" marR="0" lvl="0" indent="0" algn="ctr" defTabSz="457200" rtl="0" eaLnBrk="1" fontAlgn="base" latinLnBrk="0" hangingPunct="1">
                        <a:lnSpc>
                          <a:spcPct val="100000"/>
                        </a:lnSpc>
                        <a:spcBef>
                          <a:spcPct val="20000"/>
                        </a:spcBef>
                        <a:spcAft>
                          <a:spcPct val="0"/>
                        </a:spcAft>
                        <a:buClrTx/>
                        <a:buSzTx/>
                        <a:buFontTx/>
                        <a:buNone/>
                        <a:tabLst/>
                      </a:pPr>
                      <a:r>
                        <a:rPr kumimoji="0" lang="fr-FR" sz="2400" b="0" i="0" u="none" strike="noStrike" cap="none" normalizeH="0" baseline="0">
                          <a:ln>
                            <a:noFill/>
                          </a:ln>
                          <a:solidFill>
                            <a:schemeClr val="tx1"/>
                          </a:solidFill>
                          <a:effectLst/>
                          <a:latin typeface="Calibri" charset="0"/>
                        </a:rPr>
                        <a:t>   visits</a:t>
                      </a:r>
                    </a:p>
                  </a:txBody>
                  <a:tcPr horzOverflow="overflow">
                    <a:lnL cap="flat">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endParaRPr kumimoji="0" lang="en-GB" sz="2400" b="0" i="0" u="none" strike="noStrike" cap="none" normalizeH="0" baseline="0">
                        <a:ln>
                          <a:noFill/>
                        </a:ln>
                        <a:solidFill>
                          <a:schemeClr val="tx1"/>
                        </a:solidFill>
                        <a:effectLst/>
                        <a:latin typeface="Calibri" charset="0"/>
                      </a:endParaRPr>
                    </a:p>
                  </a:txBody>
                  <a:tcPr horzOverflow="overflow">
                    <a:lnL>
                      <a:noFill/>
                    </a:lnL>
                    <a:lnR cap="flat">
                      <a:noFill/>
                    </a:lnR>
                    <a:lnT>
                      <a:noFill/>
                    </a:lnT>
                    <a:lnB>
                      <a:noFill/>
                    </a:lnB>
                    <a:lnTlToBr>
                      <a:noFill/>
                    </a:lnTlToBr>
                    <a:lnBlToTr>
                      <a:noFill/>
                    </a:lnBlToTr>
                    <a:noFill/>
                  </a:tcPr>
                </a:tc>
              </a:tr>
              <a:tr h="571500">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endParaRPr kumimoji="0" lang="en-GB" sz="2800" b="0" i="0" u="none" strike="noStrike" cap="none" normalizeH="0" baseline="0">
                        <a:ln>
                          <a:noFill/>
                        </a:ln>
                        <a:solidFill>
                          <a:schemeClr val="tx1"/>
                        </a:solidFill>
                        <a:effectLst/>
                        <a:latin typeface="Calibri" charset="0"/>
                      </a:endParaRPr>
                    </a:p>
                  </a:txBody>
                  <a:tcPr horzOverflow="overflow">
                    <a:lnL cap="flat">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endParaRPr kumimoji="0" lang="en-GB" sz="2800" b="0" i="0" u="none" strike="noStrike" cap="none" normalizeH="0" baseline="0">
                        <a:ln>
                          <a:noFill/>
                        </a:ln>
                        <a:solidFill>
                          <a:schemeClr val="tx1"/>
                        </a:solidFill>
                        <a:effectLst/>
                        <a:latin typeface="Calibri" charset="0"/>
                      </a:endParaRPr>
                    </a:p>
                  </a:txBody>
                  <a:tcPr horzOverflow="overflow">
                    <a:lnL>
                      <a:noFill/>
                    </a:lnL>
                    <a:lnR cap="flat">
                      <a:noFill/>
                    </a:lnR>
                    <a:lnT>
                      <a:noFill/>
                    </a:lnT>
                    <a:lnB>
                      <a:noFill/>
                    </a:lnB>
                    <a:lnTlToBr>
                      <a:noFill/>
                    </a:lnTlToBr>
                    <a:lnBlToTr>
                      <a:noFill/>
                    </a:lnBlToTr>
                    <a:noFill/>
                  </a:tcPr>
                </a:tc>
              </a:tr>
              <a:tr h="573088">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endParaRPr kumimoji="0" lang="en-GB" sz="2800" b="0" i="0" u="none" strike="noStrike" cap="none" normalizeH="0" baseline="0">
                        <a:ln>
                          <a:noFill/>
                        </a:ln>
                        <a:solidFill>
                          <a:schemeClr val="tx1"/>
                        </a:solidFill>
                        <a:effectLst/>
                        <a:latin typeface="Calibri" charset="0"/>
                      </a:endParaRPr>
                    </a:p>
                  </a:txBody>
                  <a:tcPr horzOverflow="overflow">
                    <a:lnL cap="flat">
                      <a:noFill/>
                    </a:lnL>
                    <a:lnR>
                      <a:noFill/>
                    </a:lnR>
                    <a:lnT>
                      <a:noFill/>
                    </a:lnT>
                    <a:lnB cap="flat">
                      <a:noFill/>
                    </a:lnB>
                    <a:lnTlToBr>
                      <a:noFill/>
                    </a:lnTlToBr>
                    <a:lnBlToTr>
                      <a:noFill/>
                    </a:lnBlToTr>
                    <a:noFill/>
                  </a:tcPr>
                </a:tc>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endParaRPr kumimoji="0" lang="en-GB" sz="2800" b="0" i="0" u="none" strike="noStrike" cap="none" normalizeH="0" baseline="0">
                        <a:ln>
                          <a:noFill/>
                        </a:ln>
                        <a:solidFill>
                          <a:schemeClr val="tx1"/>
                        </a:solidFill>
                        <a:effectLst/>
                        <a:latin typeface="Calibri" charset="0"/>
                      </a:endParaRPr>
                    </a:p>
                  </a:txBody>
                  <a:tcPr horzOverflow="overflow">
                    <a:lnL>
                      <a:noFill/>
                    </a:lnL>
                    <a:lnR cap="flat">
                      <a:noFill/>
                    </a:lnR>
                    <a:lnT>
                      <a:noFill/>
                    </a:lnT>
                    <a:lnB cap="flat">
                      <a:noFill/>
                    </a:lnB>
                    <a:lnTlToBr>
                      <a:noFill/>
                    </a:lnTlToBr>
                    <a:lnBlToTr>
                      <a:noFill/>
                    </a:lnBlToTr>
                    <a:noFill/>
                  </a:tcPr>
                </a:tc>
              </a:tr>
            </a:tbl>
          </a:graphicData>
        </a:graphic>
      </p:graphicFrame>
      <p:sp>
        <p:nvSpPr>
          <p:cNvPr id="379932" name="Line 28"/>
          <p:cNvSpPr>
            <a:spLocks noChangeShapeType="1"/>
          </p:cNvSpPr>
          <p:nvPr/>
        </p:nvSpPr>
        <p:spPr bwMode="auto">
          <a:xfrm>
            <a:off x="4721225" y="549275"/>
            <a:ext cx="0" cy="5545138"/>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379933" name="Line 29"/>
          <p:cNvSpPr>
            <a:spLocks noChangeShapeType="1"/>
          </p:cNvSpPr>
          <p:nvPr/>
        </p:nvSpPr>
        <p:spPr bwMode="auto">
          <a:xfrm>
            <a:off x="4113213" y="1773238"/>
            <a:ext cx="1295400" cy="0"/>
          </a:xfrm>
          <a:prstGeom prst="line">
            <a:avLst/>
          </a:prstGeom>
          <a:noFill/>
          <a:ln w="57150">
            <a:solidFill>
              <a:srgbClr val="FFFF66"/>
            </a:solidFill>
            <a:round/>
            <a:headEnd/>
            <a:tailEnd type="triangle" w="med" len="med"/>
          </a:ln>
          <a:effectLst/>
        </p:spPr>
        <p:txBody>
          <a:bodyPr>
            <a:prstTxWarp prst="textNoShape">
              <a:avLst/>
            </a:prstTxWarp>
          </a:bodyPr>
          <a:lstStyle/>
          <a:p>
            <a:endParaRPr lang="en-US"/>
          </a:p>
        </p:txBody>
      </p:sp>
      <p:sp>
        <p:nvSpPr>
          <p:cNvPr id="379934" name="Line 30"/>
          <p:cNvSpPr>
            <a:spLocks noChangeShapeType="1"/>
          </p:cNvSpPr>
          <p:nvPr/>
        </p:nvSpPr>
        <p:spPr bwMode="auto">
          <a:xfrm flipH="1">
            <a:off x="4113213" y="2068513"/>
            <a:ext cx="1295400" cy="0"/>
          </a:xfrm>
          <a:prstGeom prst="line">
            <a:avLst/>
          </a:prstGeom>
          <a:noFill/>
          <a:ln w="57150">
            <a:solidFill>
              <a:srgbClr val="FFFF66"/>
            </a:solidFill>
            <a:round/>
            <a:headEnd/>
            <a:tailEnd type="triangle" w="med" len="med"/>
          </a:ln>
          <a:effectLst/>
        </p:spPr>
        <p:txBody>
          <a:bodyPr>
            <a:prstTxWarp prst="textNoShape">
              <a:avLst/>
            </a:prstTxWarp>
          </a:bodyPr>
          <a:lstStyle/>
          <a:p>
            <a:endParaRPr lang="en-US"/>
          </a:p>
        </p:txBody>
      </p:sp>
      <p:graphicFrame>
        <p:nvGraphicFramePr>
          <p:cNvPr id="379963" name="Group 59"/>
          <p:cNvGraphicFramePr>
            <a:graphicFrameLocks noGrp="1"/>
          </p:cNvGraphicFramePr>
          <p:nvPr/>
        </p:nvGraphicFramePr>
        <p:xfrm>
          <a:off x="4787900" y="1628775"/>
          <a:ext cx="2376488" cy="3541713"/>
        </p:xfrm>
        <a:graphic>
          <a:graphicData uri="http://schemas.openxmlformats.org/drawingml/2006/table">
            <a:tbl>
              <a:tblPr/>
              <a:tblGrid>
                <a:gridCol w="2376488"/>
              </a:tblGrid>
              <a:tr h="18923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3200" b="0" i="0" u="none" strike="noStrike" cap="none" normalizeH="0" baseline="0">
                          <a:ln>
                            <a:noFill/>
                          </a:ln>
                          <a:solidFill>
                            <a:schemeClr val="tx1"/>
                          </a:solidFill>
                          <a:effectLst/>
                          <a:latin typeface="Calibri" charset="0"/>
                        </a:rPr>
                        <a:t>YOU</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fr-FR" sz="2400" b="0" i="0" u="none" strike="noStrike" cap="none" normalizeH="0" baseline="0">
                        <a:ln>
                          <a:noFill/>
                        </a:ln>
                        <a:solidFill>
                          <a:schemeClr val="tx1"/>
                        </a:solidFill>
                        <a:effectLst/>
                        <a:latin typeface="Calibri"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400" b="0" i="0" u="none" strike="noStrike" cap="none" normalizeH="0" baseline="0">
                          <a:ln>
                            <a:noFill/>
                          </a:ln>
                          <a:solidFill>
                            <a:schemeClr val="tx1"/>
                          </a:solidFill>
                          <a:effectLst/>
                          <a:latin typeface="Calibri" charset="0"/>
                        </a:rPr>
                        <a:t>Capillarity,</a:t>
                      </a:r>
                    </a:p>
                  </a:txBody>
                  <a:tcPr horzOverflow="overflow">
                    <a:lnL cap="flat">
                      <a:noFill/>
                    </a:lnL>
                    <a:lnR cap="flat">
                      <a:noFill/>
                    </a:lnR>
                    <a:lnT cap="flat">
                      <a:noFill/>
                    </a:lnT>
                    <a:lnB>
                      <a:noFill/>
                    </a:lnB>
                    <a:lnTlToBr>
                      <a:noFill/>
                    </a:lnTlToBr>
                    <a:lnBlToTr>
                      <a:noFill/>
                    </a:lnBlToTr>
                    <a:noFill/>
                  </a:tcPr>
                </a:tc>
              </a:tr>
              <a:tr h="16494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400" b="0" i="0" u="none" strike="noStrike" cap="none" normalizeH="0" baseline="0">
                          <a:ln>
                            <a:noFill/>
                          </a:ln>
                          <a:solidFill>
                            <a:schemeClr val="tx1"/>
                          </a:solidFill>
                          <a:effectLst/>
                          <a:latin typeface="Calibri" charset="0"/>
                        </a:rPr>
                        <a:t>Impact through your local network</a:t>
                      </a:r>
                    </a:p>
                  </a:txBody>
                  <a:tcPr horzOverflow="overflow">
                    <a:lnL cap="flat">
                      <a:noFill/>
                    </a:lnL>
                    <a:lnR cap="flat">
                      <a:noFill/>
                    </a:lnR>
                    <a:lnT>
                      <a:noFill/>
                    </a:lnT>
                    <a:lnB cap="flat">
                      <a:noFill/>
                    </a:lnB>
                    <a:lnTlToBr>
                      <a:noFill/>
                    </a:lnTlToBr>
                    <a:lnBlToTr>
                      <a:noFill/>
                    </a:lnBlToTr>
                    <a:noFill/>
                  </a:tcPr>
                </a:tc>
              </a:tr>
            </a:tbl>
          </a:graphicData>
        </a:graphic>
      </p:graphicFrame>
      <p:pic>
        <p:nvPicPr>
          <p:cNvPr id="379966" name="Picture 62" descr="logo_InternalCommAccelerationUnit"/>
          <p:cNvPicPr>
            <a:picLocks noChangeAspect="1" noChangeArrowheads="1"/>
          </p:cNvPicPr>
          <p:nvPr/>
        </p:nvPicPr>
        <p:blipFill>
          <a:blip r:embed="rId5">
            <a:clrChange>
              <a:clrFrom>
                <a:srgbClr val="FCFBFB"/>
              </a:clrFrom>
              <a:clrTo>
                <a:srgbClr val="FCFBFB">
                  <a:alpha val="0"/>
                </a:srgbClr>
              </a:clrTo>
            </a:clrChange>
          </a:blip>
          <a:srcRect/>
          <a:stretch>
            <a:fillRect/>
          </a:stretch>
        </p:blipFill>
        <p:spPr bwMode="auto">
          <a:xfrm>
            <a:off x="250825" y="5949950"/>
            <a:ext cx="1673225" cy="6572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79965"/>
                                        </p:tgtEl>
                                        <p:attrNameLst>
                                          <p:attrName>style.visibility</p:attrName>
                                        </p:attrNameLst>
                                      </p:cBhvr>
                                      <p:to>
                                        <p:strVal val="visible"/>
                                      </p:to>
                                    </p:set>
                                    <p:animEffect transition="in" filter="checkerboard(across)">
                                      <p:cBhvr>
                                        <p:cTn id="7" dur="500"/>
                                        <p:tgtEl>
                                          <p:spTgt spid="37996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79963"/>
                                        </p:tgtEl>
                                        <p:attrNameLst>
                                          <p:attrName>style.visibility</p:attrName>
                                        </p:attrNameLst>
                                      </p:cBhvr>
                                      <p:to>
                                        <p:strVal val="visible"/>
                                      </p:to>
                                    </p:set>
                                    <p:animEffect transition="in" filter="checkerboard(across)">
                                      <p:cBhvr>
                                        <p:cTn id="12" dur="500"/>
                                        <p:tgtEl>
                                          <p:spTgt spid="3799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fr-FR"/>
              <a:t>10</a:t>
            </a:r>
            <a:r>
              <a:rPr lang="fr-FR" baseline="30000"/>
              <a:t>th</a:t>
            </a:r>
            <a:r>
              <a:rPr lang="fr-FR"/>
              <a:t>-12</a:t>
            </a:r>
            <a:r>
              <a:rPr lang="fr-FR" baseline="30000"/>
              <a:t>th</a:t>
            </a:r>
            <a:r>
              <a:rPr lang="fr-FR"/>
              <a:t> February 2010</a:t>
            </a:r>
            <a:endParaRPr lang="fr-FR"/>
          </a:p>
        </p:txBody>
      </p:sp>
      <p:sp>
        <p:nvSpPr>
          <p:cNvPr id="381954" name="Rectangle 2"/>
          <p:cNvSpPr>
            <a:spLocks noGrp="1"/>
          </p:cNvSpPr>
          <p:nvPr>
            <p:ph type="title"/>
          </p:nvPr>
        </p:nvSpPr>
        <p:spPr/>
        <p:txBody>
          <a:bodyPr/>
          <a:lstStyle/>
          <a:p>
            <a:endParaRPr lang="en-GB"/>
          </a:p>
        </p:txBody>
      </p:sp>
      <p:sp>
        <p:nvSpPr>
          <p:cNvPr id="381955" name="Rectangle 3"/>
          <p:cNvSpPr>
            <a:spLocks noGrp="1"/>
          </p:cNvSpPr>
          <p:nvPr>
            <p:ph type="body" idx="1"/>
          </p:nvPr>
        </p:nvSpPr>
        <p:spPr/>
        <p:txBody>
          <a:bodyPr/>
          <a:lstStyle/>
          <a:p>
            <a:endParaRPr lang="en-GB"/>
          </a:p>
        </p:txBody>
      </p:sp>
      <p:pic>
        <p:nvPicPr>
          <p:cNvPr id="381957" name="Picture 5" descr="L1040304"/>
          <p:cNvPicPr>
            <a:picLocks noChangeAspect="1" noChangeArrowheads="1"/>
          </p:cNvPicPr>
          <p:nvPr/>
        </p:nvPicPr>
        <p:blipFill>
          <a:blip r:embed="rId3">
            <a:lum bright="6000" contrast="24000"/>
          </a:blip>
          <a:srcRect l="11916" t="12666" r="-52"/>
          <a:stretch>
            <a:fillRect/>
          </a:stretch>
        </p:blipFill>
        <p:spPr bwMode="auto">
          <a:xfrm>
            <a:off x="323850" y="304800"/>
            <a:ext cx="8496300" cy="6316663"/>
          </a:xfrm>
          <a:prstGeom prst="rect">
            <a:avLst/>
          </a:prstGeom>
          <a:noFill/>
          <a:ln w="9525">
            <a:solidFill>
              <a:schemeClr val="hlink"/>
            </a:solidFill>
            <a:miter lim="800000"/>
            <a:headEnd/>
            <a:tailEnd/>
          </a:ln>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 name="Footer Placeholder 3"/>
          <p:cNvSpPr>
            <a:spLocks noGrp="1"/>
          </p:cNvSpPr>
          <p:nvPr>
            <p:ph type="ftr" sz="quarter" idx="10"/>
          </p:nvPr>
        </p:nvSpPr>
        <p:spPr/>
        <p:txBody>
          <a:bodyPr/>
          <a:lstStyle/>
          <a:p>
            <a:r>
              <a:rPr lang="fr-FR"/>
              <a:t>10</a:t>
            </a:r>
            <a:r>
              <a:rPr lang="fr-FR" baseline="30000"/>
              <a:t>th</a:t>
            </a:r>
            <a:r>
              <a:rPr lang="fr-FR"/>
              <a:t>-12</a:t>
            </a:r>
            <a:r>
              <a:rPr lang="fr-FR" baseline="30000"/>
              <a:t>th</a:t>
            </a:r>
            <a:r>
              <a:rPr lang="fr-FR"/>
              <a:t> February 2010</a:t>
            </a:r>
            <a:endParaRPr lang="fr-FR"/>
          </a:p>
        </p:txBody>
      </p:sp>
      <p:sp>
        <p:nvSpPr>
          <p:cNvPr id="384002" name="Rectangle 2"/>
          <p:cNvSpPr>
            <a:spLocks noGrp="1"/>
          </p:cNvSpPr>
          <p:nvPr>
            <p:ph type="title"/>
          </p:nvPr>
        </p:nvSpPr>
        <p:spPr>
          <a:xfrm>
            <a:off x="1590675" y="549275"/>
            <a:ext cx="6923088" cy="1223963"/>
          </a:xfrm>
        </p:spPr>
        <p:txBody>
          <a:bodyPr/>
          <a:lstStyle/>
          <a:p>
            <a:r>
              <a:rPr lang="fr-FR" sz="3600">
                <a:solidFill>
                  <a:srgbClr val="7AC6EB"/>
                </a:solidFill>
              </a:rPr>
              <a:t>The Internal Communication A.U. : a deal between us</a:t>
            </a:r>
          </a:p>
        </p:txBody>
      </p:sp>
      <p:pic>
        <p:nvPicPr>
          <p:cNvPr id="384003" name="Image 12" descr="PINS-RELIEF-C70-M40.png"/>
          <p:cNvPicPr>
            <a:picLocks noChangeAspect="1"/>
          </p:cNvPicPr>
          <p:nvPr>
            <p:ph type="body" idx="1"/>
          </p:nvPr>
        </p:nvPicPr>
        <p:blipFill>
          <a:blip r:embed="rId3"/>
          <a:srcRect/>
          <a:stretch>
            <a:fillRect/>
          </a:stretch>
        </p:blipFill>
        <p:spPr>
          <a:xfrm>
            <a:off x="3708400" y="3789363"/>
            <a:ext cx="1601788" cy="1601787"/>
          </a:xfrm>
          <a:noFill/>
          <a:ln/>
        </p:spPr>
      </p:pic>
      <p:pic>
        <p:nvPicPr>
          <p:cNvPr id="384004" name="Image 7" descr="PINS-RELIEF-JAUNE-CLAIR.png"/>
          <p:cNvPicPr>
            <a:picLocks noChangeAspect="1"/>
          </p:cNvPicPr>
          <p:nvPr/>
        </p:nvPicPr>
        <p:blipFill>
          <a:blip r:embed="rId4"/>
          <a:srcRect/>
          <a:stretch>
            <a:fillRect/>
          </a:stretch>
        </p:blipFill>
        <p:spPr bwMode="auto">
          <a:xfrm>
            <a:off x="2557463" y="2798763"/>
            <a:ext cx="1600200" cy="1600200"/>
          </a:xfrm>
          <a:prstGeom prst="rect">
            <a:avLst/>
          </a:prstGeom>
          <a:noFill/>
          <a:ln w="9525">
            <a:noFill/>
            <a:miter lim="800000"/>
            <a:headEnd/>
            <a:tailEnd/>
          </a:ln>
        </p:spPr>
      </p:pic>
      <p:pic>
        <p:nvPicPr>
          <p:cNvPr id="384005" name="Image 9" descr="PINS-RELIEF-MARRON-CLAIR.png"/>
          <p:cNvPicPr>
            <a:picLocks noChangeAspect="1"/>
          </p:cNvPicPr>
          <p:nvPr/>
        </p:nvPicPr>
        <p:blipFill>
          <a:blip r:embed="rId5"/>
          <a:srcRect/>
          <a:stretch>
            <a:fillRect/>
          </a:stretch>
        </p:blipFill>
        <p:spPr bwMode="auto">
          <a:xfrm>
            <a:off x="4878388" y="4779963"/>
            <a:ext cx="1601787" cy="1601787"/>
          </a:xfrm>
          <a:prstGeom prst="rect">
            <a:avLst/>
          </a:prstGeom>
          <a:noFill/>
          <a:ln w="9525">
            <a:noFill/>
            <a:miter lim="800000"/>
            <a:headEnd/>
            <a:tailEnd/>
          </a:ln>
        </p:spPr>
      </p:pic>
      <p:pic>
        <p:nvPicPr>
          <p:cNvPr id="384006" name="Image 7" descr="PINS-RELIEF-VIOLET.png"/>
          <p:cNvPicPr>
            <a:picLocks noChangeAspect="1"/>
          </p:cNvPicPr>
          <p:nvPr/>
        </p:nvPicPr>
        <p:blipFill>
          <a:blip r:embed="rId6"/>
          <a:srcRect/>
          <a:stretch>
            <a:fillRect/>
          </a:stretch>
        </p:blipFill>
        <p:spPr bwMode="auto">
          <a:xfrm>
            <a:off x="4878388" y="2798763"/>
            <a:ext cx="1601787" cy="1601787"/>
          </a:xfrm>
          <a:prstGeom prst="rect">
            <a:avLst/>
          </a:prstGeom>
          <a:noFill/>
          <a:ln w="9525">
            <a:noFill/>
            <a:miter lim="800000"/>
            <a:headEnd/>
            <a:tailEnd/>
          </a:ln>
        </p:spPr>
      </p:pic>
      <p:sp>
        <p:nvSpPr>
          <p:cNvPr id="384007" name="Rectangle 13"/>
          <p:cNvSpPr>
            <a:spLocks noChangeArrowheads="1"/>
          </p:cNvSpPr>
          <p:nvPr/>
        </p:nvSpPr>
        <p:spPr bwMode="auto">
          <a:xfrm>
            <a:off x="3789363" y="4437063"/>
            <a:ext cx="1439862" cy="304800"/>
          </a:xfrm>
          <a:prstGeom prst="rect">
            <a:avLst/>
          </a:prstGeom>
          <a:noFill/>
          <a:ln w="9525">
            <a:noFill/>
            <a:miter lim="800000"/>
            <a:headEnd/>
            <a:tailEnd/>
          </a:ln>
        </p:spPr>
        <p:txBody>
          <a:bodyPr>
            <a:prstTxWarp prst="textNoShape">
              <a:avLst/>
            </a:prstTxWarp>
            <a:spAutoFit/>
          </a:bodyPr>
          <a:lstStyle/>
          <a:p>
            <a:pPr algn="ctr" defTabSz="457200"/>
            <a:r>
              <a:rPr lang="fr-FR" sz="1400" b="1">
                <a:solidFill>
                  <a:schemeClr val="bg1"/>
                </a:solidFill>
                <a:latin typeface="Calibri" charset="0"/>
                <a:ea typeface="ＭＳ Ｐゴシック" charset="-128"/>
                <a:cs typeface="ＭＳ Ｐゴシック" charset="-128"/>
              </a:rPr>
              <a:t>INFORMATION</a:t>
            </a:r>
          </a:p>
        </p:txBody>
      </p:sp>
      <p:sp>
        <p:nvSpPr>
          <p:cNvPr id="384008" name="Rectangle 8"/>
          <p:cNvSpPr>
            <a:spLocks noChangeArrowheads="1"/>
          </p:cNvSpPr>
          <p:nvPr/>
        </p:nvSpPr>
        <p:spPr bwMode="auto">
          <a:xfrm>
            <a:off x="2636838" y="3446463"/>
            <a:ext cx="1439862" cy="304800"/>
          </a:xfrm>
          <a:prstGeom prst="rect">
            <a:avLst/>
          </a:prstGeom>
          <a:noFill/>
          <a:ln w="9525">
            <a:noFill/>
            <a:miter lim="800000"/>
            <a:headEnd/>
            <a:tailEnd/>
          </a:ln>
        </p:spPr>
        <p:txBody>
          <a:bodyPr>
            <a:prstTxWarp prst="textNoShape">
              <a:avLst/>
            </a:prstTxWarp>
            <a:spAutoFit/>
          </a:bodyPr>
          <a:lstStyle/>
          <a:p>
            <a:pPr algn="ctr" defTabSz="457200"/>
            <a:r>
              <a:rPr lang="fr-FR" sz="1400" b="1">
                <a:solidFill>
                  <a:schemeClr val="bg1"/>
                </a:solidFill>
                <a:latin typeface="Calibri" charset="0"/>
                <a:ea typeface="ＭＳ Ｐゴシック" charset="-128"/>
                <a:cs typeface="ＭＳ Ｐゴシック" charset="-128"/>
              </a:rPr>
              <a:t>CONNECTIONS</a:t>
            </a:r>
          </a:p>
        </p:txBody>
      </p:sp>
      <p:sp>
        <p:nvSpPr>
          <p:cNvPr id="384009" name="Rectangle 10"/>
          <p:cNvSpPr>
            <a:spLocks noChangeArrowheads="1"/>
          </p:cNvSpPr>
          <p:nvPr/>
        </p:nvSpPr>
        <p:spPr bwMode="auto">
          <a:xfrm>
            <a:off x="5146675" y="5397500"/>
            <a:ext cx="1066800" cy="366713"/>
          </a:xfrm>
          <a:prstGeom prst="rect">
            <a:avLst/>
          </a:prstGeom>
          <a:noFill/>
          <a:ln w="9525">
            <a:noFill/>
            <a:miter lim="800000"/>
            <a:headEnd/>
            <a:tailEnd/>
          </a:ln>
        </p:spPr>
        <p:txBody>
          <a:bodyPr>
            <a:prstTxWarp prst="textNoShape">
              <a:avLst/>
            </a:prstTxWarp>
            <a:spAutoFit/>
          </a:bodyPr>
          <a:lstStyle/>
          <a:p>
            <a:pPr algn="ctr" defTabSz="457200"/>
            <a:r>
              <a:rPr lang="fr-FR" b="1">
                <a:solidFill>
                  <a:schemeClr val="bg1"/>
                </a:solidFill>
                <a:latin typeface="Calibri" charset="0"/>
                <a:ea typeface="ＭＳ Ｐゴシック" charset="-128"/>
                <a:cs typeface="ＭＳ Ｐゴシック" charset="-128"/>
              </a:rPr>
              <a:t>GLORY</a:t>
            </a:r>
          </a:p>
        </p:txBody>
      </p:sp>
      <p:sp>
        <p:nvSpPr>
          <p:cNvPr id="384010" name="Rectangle 8"/>
          <p:cNvSpPr>
            <a:spLocks noChangeArrowheads="1"/>
          </p:cNvSpPr>
          <p:nvPr/>
        </p:nvSpPr>
        <p:spPr bwMode="auto">
          <a:xfrm>
            <a:off x="5145088" y="3430588"/>
            <a:ext cx="1066800" cy="336550"/>
          </a:xfrm>
          <a:prstGeom prst="rect">
            <a:avLst/>
          </a:prstGeom>
          <a:noFill/>
          <a:ln w="9525">
            <a:noFill/>
            <a:miter lim="800000"/>
            <a:headEnd/>
            <a:tailEnd/>
          </a:ln>
        </p:spPr>
        <p:txBody>
          <a:bodyPr>
            <a:prstTxWarp prst="textNoShape">
              <a:avLst/>
            </a:prstTxWarp>
            <a:spAutoFit/>
          </a:bodyPr>
          <a:lstStyle/>
          <a:p>
            <a:pPr algn="ctr" defTabSz="457200"/>
            <a:r>
              <a:rPr lang="fr-FR" sz="1600" b="1">
                <a:solidFill>
                  <a:schemeClr val="bg1"/>
                </a:solidFill>
                <a:latin typeface="Calibri" charset="0"/>
                <a:ea typeface="ＭＳ Ｐゴシック" charset="-128"/>
                <a:cs typeface="ＭＳ Ｐゴシック" charset="-128"/>
              </a:rPr>
              <a:t>CAREER</a:t>
            </a:r>
          </a:p>
        </p:txBody>
      </p:sp>
      <p:sp>
        <p:nvSpPr>
          <p:cNvPr id="384011" name="Text Box 11"/>
          <p:cNvSpPr txBox="1">
            <a:spLocks noChangeArrowheads="1"/>
          </p:cNvSpPr>
          <p:nvPr/>
        </p:nvSpPr>
        <p:spPr bwMode="auto">
          <a:xfrm>
            <a:off x="684213" y="2125663"/>
            <a:ext cx="8101012" cy="366712"/>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fr-FR" b="1">
                <a:ea typeface="ＭＳ Ｐゴシック" charset="-128"/>
                <a:cs typeface="ＭＳ Ｐゴシック" charset="-128"/>
              </a:rPr>
              <a:t>What we could offer you ? 	And what you could give us ?</a:t>
            </a:r>
          </a:p>
        </p:txBody>
      </p:sp>
      <p:sp>
        <p:nvSpPr>
          <p:cNvPr id="384012" name="Oval 12"/>
          <p:cNvSpPr>
            <a:spLocks noChangeArrowheads="1"/>
          </p:cNvSpPr>
          <p:nvPr/>
        </p:nvSpPr>
        <p:spPr bwMode="auto">
          <a:xfrm>
            <a:off x="2557463" y="2797175"/>
            <a:ext cx="1601787" cy="1601788"/>
          </a:xfrm>
          <a:prstGeom prst="ellipse">
            <a:avLst/>
          </a:prstGeom>
          <a:solidFill>
            <a:schemeClr val="bg1">
              <a:alpha val="80000"/>
            </a:schemeClr>
          </a:solidFill>
          <a:ln w="9525">
            <a:noFill/>
            <a:round/>
            <a:headEnd/>
            <a:tailEnd/>
          </a:ln>
          <a:effectLst/>
        </p:spPr>
        <p:txBody>
          <a:bodyPr wrap="none" anchor="ctr">
            <a:prstTxWarp prst="textNoShape">
              <a:avLst/>
            </a:prstTxWarp>
          </a:bodyPr>
          <a:lstStyle/>
          <a:p>
            <a:endParaRPr lang="en-US"/>
          </a:p>
        </p:txBody>
      </p:sp>
      <p:sp>
        <p:nvSpPr>
          <p:cNvPr id="384013" name="Oval 13"/>
          <p:cNvSpPr>
            <a:spLocks noChangeArrowheads="1"/>
          </p:cNvSpPr>
          <p:nvPr/>
        </p:nvSpPr>
        <p:spPr bwMode="auto">
          <a:xfrm>
            <a:off x="4878388" y="2797175"/>
            <a:ext cx="1601787" cy="1601788"/>
          </a:xfrm>
          <a:prstGeom prst="ellipse">
            <a:avLst/>
          </a:prstGeom>
          <a:solidFill>
            <a:schemeClr val="bg1">
              <a:alpha val="80000"/>
            </a:schemeClr>
          </a:solidFill>
          <a:ln w="9525">
            <a:noFill/>
            <a:round/>
            <a:headEnd/>
            <a:tailEnd/>
          </a:ln>
          <a:effectLst/>
        </p:spPr>
        <p:txBody>
          <a:bodyPr wrap="none" anchor="ctr">
            <a:prstTxWarp prst="textNoShape">
              <a:avLst/>
            </a:prstTxWarp>
          </a:bodyPr>
          <a:lstStyle/>
          <a:p>
            <a:endParaRPr lang="en-US"/>
          </a:p>
        </p:txBody>
      </p:sp>
      <p:sp>
        <p:nvSpPr>
          <p:cNvPr id="384014" name="Oval 14"/>
          <p:cNvSpPr>
            <a:spLocks noChangeArrowheads="1"/>
          </p:cNvSpPr>
          <p:nvPr/>
        </p:nvSpPr>
        <p:spPr bwMode="auto">
          <a:xfrm>
            <a:off x="4878388" y="4741863"/>
            <a:ext cx="1601787" cy="1601787"/>
          </a:xfrm>
          <a:prstGeom prst="ellipse">
            <a:avLst/>
          </a:prstGeom>
          <a:solidFill>
            <a:schemeClr val="bg1">
              <a:alpha val="80000"/>
            </a:schemeClr>
          </a:solidFill>
          <a:ln w="9525">
            <a:noFill/>
            <a:round/>
            <a:headEnd/>
            <a:tailEnd/>
          </a:ln>
          <a:effectLst/>
        </p:spPr>
        <p:txBody>
          <a:bodyPr wrap="none" anchor="ctr">
            <a:prstTxWarp prst="textNoShape">
              <a:avLst/>
            </a:prstTxWarp>
          </a:bodyPr>
          <a:lstStyle/>
          <a:p>
            <a:endParaRPr lang="en-US"/>
          </a:p>
        </p:txBody>
      </p:sp>
      <p:sp>
        <p:nvSpPr>
          <p:cNvPr id="384015" name="Oval 15"/>
          <p:cNvSpPr>
            <a:spLocks noChangeArrowheads="1"/>
          </p:cNvSpPr>
          <p:nvPr/>
        </p:nvSpPr>
        <p:spPr bwMode="auto">
          <a:xfrm>
            <a:off x="3708400" y="3751263"/>
            <a:ext cx="1601788" cy="1601787"/>
          </a:xfrm>
          <a:prstGeom prst="ellipse">
            <a:avLst/>
          </a:prstGeom>
          <a:solidFill>
            <a:schemeClr val="bg1">
              <a:alpha val="80000"/>
            </a:schemeClr>
          </a:solidFill>
          <a:ln w="9525">
            <a:noFill/>
            <a:round/>
            <a:headEnd/>
            <a:tailEnd/>
          </a:ln>
          <a:effectLst/>
        </p:spPr>
        <p:txBody>
          <a:bodyPr wrap="none" anchor="ctr">
            <a:prstTxWarp prst="textNoShape">
              <a:avLst/>
            </a:prstTxWarp>
          </a:bodyPr>
          <a:lstStyle/>
          <a:p>
            <a:endParaRPr lang="en-US"/>
          </a:p>
        </p:txBody>
      </p:sp>
      <p:pic>
        <p:nvPicPr>
          <p:cNvPr id="384016" name="Image 9" descr="PINS-RELIEF-C60-J40.png"/>
          <p:cNvPicPr>
            <a:picLocks noChangeAspect="1"/>
          </p:cNvPicPr>
          <p:nvPr/>
        </p:nvPicPr>
        <p:blipFill>
          <a:blip r:embed="rId7"/>
          <a:srcRect/>
          <a:stretch>
            <a:fillRect/>
          </a:stretch>
        </p:blipFill>
        <p:spPr bwMode="auto">
          <a:xfrm>
            <a:off x="2555875" y="4779963"/>
            <a:ext cx="1601788" cy="1601787"/>
          </a:xfrm>
          <a:prstGeom prst="rect">
            <a:avLst/>
          </a:prstGeom>
          <a:noFill/>
          <a:ln w="9525">
            <a:noFill/>
            <a:miter lim="800000"/>
            <a:headEnd/>
            <a:tailEnd/>
          </a:ln>
        </p:spPr>
      </p:pic>
      <p:sp>
        <p:nvSpPr>
          <p:cNvPr id="384017" name="Rectangle 10"/>
          <p:cNvSpPr>
            <a:spLocks noChangeArrowheads="1"/>
          </p:cNvSpPr>
          <p:nvPr/>
        </p:nvSpPr>
        <p:spPr bwMode="auto">
          <a:xfrm>
            <a:off x="2822575" y="5397500"/>
            <a:ext cx="1066800" cy="366713"/>
          </a:xfrm>
          <a:prstGeom prst="rect">
            <a:avLst/>
          </a:prstGeom>
          <a:noFill/>
          <a:ln w="9525">
            <a:noFill/>
            <a:miter lim="800000"/>
            <a:headEnd/>
            <a:tailEnd/>
          </a:ln>
        </p:spPr>
        <p:txBody>
          <a:bodyPr>
            <a:prstTxWarp prst="textNoShape">
              <a:avLst/>
            </a:prstTxWarp>
            <a:spAutoFit/>
          </a:bodyPr>
          <a:lstStyle/>
          <a:p>
            <a:pPr algn="ctr" defTabSz="457200"/>
            <a:r>
              <a:rPr lang="fr-FR" b="1">
                <a:solidFill>
                  <a:schemeClr val="bg1"/>
                </a:solidFill>
                <a:latin typeface="Calibri" charset="0"/>
                <a:ea typeface="ＭＳ Ｐゴシック" charset="-128"/>
                <a:cs typeface="ＭＳ Ｐゴシック" charset="-128"/>
              </a:rPr>
              <a:t>TOOLS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84012"/>
                                        </p:tgtEl>
                                        <p:attrNameLst>
                                          <p:attrName>style.visibility</p:attrName>
                                        </p:attrNameLst>
                                      </p:cBhvr>
                                      <p:to>
                                        <p:strVal val="visible"/>
                                      </p:to>
                                    </p:set>
                                    <p:animEffect transition="in" filter="fade">
                                      <p:cBhvr>
                                        <p:cTn id="7" dur="1000"/>
                                        <p:tgtEl>
                                          <p:spTgt spid="3840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4014"/>
                                        </p:tgtEl>
                                        <p:attrNameLst>
                                          <p:attrName>style.visibility</p:attrName>
                                        </p:attrNameLst>
                                      </p:cBhvr>
                                      <p:to>
                                        <p:strVal val="visible"/>
                                      </p:to>
                                    </p:set>
                                    <p:animEffect transition="in" filter="fade">
                                      <p:cBhvr>
                                        <p:cTn id="10" dur="1000"/>
                                        <p:tgtEl>
                                          <p:spTgt spid="3840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84015"/>
                                        </p:tgtEl>
                                        <p:attrNameLst>
                                          <p:attrName>style.visibility</p:attrName>
                                        </p:attrNameLst>
                                      </p:cBhvr>
                                      <p:to>
                                        <p:strVal val="visible"/>
                                      </p:to>
                                    </p:set>
                                    <p:animEffect transition="in" filter="fade">
                                      <p:cBhvr>
                                        <p:cTn id="13" dur="1000"/>
                                        <p:tgtEl>
                                          <p:spTgt spid="3840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84013"/>
                                        </p:tgtEl>
                                        <p:attrNameLst>
                                          <p:attrName>style.visibility</p:attrName>
                                        </p:attrNameLst>
                                      </p:cBhvr>
                                      <p:to>
                                        <p:strVal val="visible"/>
                                      </p:to>
                                    </p:set>
                                    <p:animEffect transition="in" filter="fade">
                                      <p:cBhvr>
                                        <p:cTn id="16" dur="1000"/>
                                        <p:tgtEl>
                                          <p:spTgt spid="384013"/>
                                        </p:tgtEl>
                                      </p:cBhvr>
                                    </p:animEffect>
                                  </p:childTnLst>
                                </p:cTn>
                              </p:par>
                              <p:par>
                                <p:cTn id="17" presetID="49" presetClass="path" presetSubtype="0" accel="50000" decel="50000" fill="hold" nodeType="withEffect">
                                  <p:stCondLst>
                                    <p:cond delay="0"/>
                                  </p:stCondLst>
                                  <p:childTnLst>
                                    <p:animMotion origin="layout" path="M -3.88889E-6 3.23699E-6 L 0.11719 -0.13503 " pathEditMode="relative" rAng="0" ptsTypes="AA">
                                      <p:cBhvr>
                                        <p:cTn id="18" dur="2000" fill="hold"/>
                                        <p:tgtEl>
                                          <p:spTgt spid="384016"/>
                                        </p:tgtEl>
                                        <p:attrNameLst>
                                          <p:attrName>ppt_x</p:attrName>
                                          <p:attrName>ppt_y</p:attrName>
                                        </p:attrNameLst>
                                      </p:cBhvr>
                                      <p:rCtr x="59" y="-68"/>
                                    </p:animMotion>
                                  </p:childTnLst>
                                </p:cTn>
                              </p:par>
                              <p:par>
                                <p:cTn id="19" presetID="49" presetClass="path" presetSubtype="0" accel="50000" decel="50000" fill="hold" grpId="0" nodeType="withEffect">
                                  <p:stCondLst>
                                    <p:cond delay="0"/>
                                  </p:stCondLst>
                                  <p:childTnLst>
                                    <p:animMotion origin="layout" path="M -3.88889E-6 3.23699E-6 L 0.11719 -0.13503 " pathEditMode="relative" rAng="0" ptsTypes="AA">
                                      <p:cBhvr>
                                        <p:cTn id="20" dur="2000" fill="hold"/>
                                        <p:tgtEl>
                                          <p:spTgt spid="384017"/>
                                        </p:tgtEl>
                                        <p:attrNameLst>
                                          <p:attrName>ppt_x</p:attrName>
                                          <p:attrName>ppt_y</p:attrName>
                                        </p:attrNameLst>
                                      </p:cBhvr>
                                      <p:rCtr x="59" y="-6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4012" grpId="0" animBg="1"/>
      <p:bldP spid="384013" grpId="0" animBg="1"/>
      <p:bldP spid="384014" grpId="0" animBg="1"/>
      <p:bldP spid="384015" grpId="0" animBg="1"/>
      <p:bldP spid="384017" grpId="0"/>
    </p:bldLst>
  </p:timing>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 name="Footer Placeholder 1"/>
          <p:cNvSpPr>
            <a:spLocks noGrp="1"/>
          </p:cNvSpPr>
          <p:nvPr>
            <p:ph type="ftr" sz="quarter" idx="10"/>
          </p:nvPr>
        </p:nvSpPr>
        <p:spPr/>
        <p:txBody>
          <a:bodyPr/>
          <a:lstStyle/>
          <a:p>
            <a:r>
              <a:rPr lang="fr-FR"/>
              <a:t>10</a:t>
            </a:r>
            <a:r>
              <a:rPr lang="fr-FR" baseline="30000"/>
              <a:t>th</a:t>
            </a:r>
            <a:r>
              <a:rPr lang="fr-FR"/>
              <a:t>-12</a:t>
            </a:r>
            <a:r>
              <a:rPr lang="fr-FR" baseline="30000"/>
              <a:t>th</a:t>
            </a:r>
            <a:r>
              <a:rPr lang="fr-FR"/>
              <a:t> February 2010</a:t>
            </a:r>
            <a:endParaRPr lang="fr-FR"/>
          </a:p>
        </p:txBody>
      </p:sp>
      <p:pic>
        <p:nvPicPr>
          <p:cNvPr id="386079" name="Picture 31" descr="PINS-blanc-bleu"/>
          <p:cNvPicPr>
            <a:picLocks noChangeAspect="1" noChangeArrowheads="1"/>
          </p:cNvPicPr>
          <p:nvPr/>
        </p:nvPicPr>
        <p:blipFill>
          <a:blip r:embed="rId3"/>
          <a:srcRect/>
          <a:stretch>
            <a:fillRect/>
          </a:stretch>
        </p:blipFill>
        <p:spPr bwMode="auto">
          <a:xfrm>
            <a:off x="1143000" y="0"/>
            <a:ext cx="6856413" cy="6856413"/>
          </a:xfrm>
          <a:prstGeom prst="rect">
            <a:avLst/>
          </a:prstGeom>
          <a:noFill/>
        </p:spPr>
      </p:pic>
      <p:sp>
        <p:nvSpPr>
          <p:cNvPr id="386050" name="ZoneTexte 9"/>
          <p:cNvSpPr txBox="1">
            <a:spLocks noChangeArrowheads="1"/>
          </p:cNvSpPr>
          <p:nvPr/>
        </p:nvSpPr>
        <p:spPr bwMode="auto">
          <a:xfrm>
            <a:off x="2411413" y="914400"/>
            <a:ext cx="4724400" cy="5248275"/>
          </a:xfrm>
          <a:prstGeom prst="rect">
            <a:avLst/>
          </a:prstGeom>
          <a:noFill/>
          <a:ln w="9525">
            <a:noFill/>
            <a:miter lim="800000"/>
            <a:headEnd/>
            <a:tailEnd/>
          </a:ln>
        </p:spPr>
        <p:txBody>
          <a:bodyPr>
            <a:prstTxWarp prst="textNoShape">
              <a:avLst/>
            </a:prstTxWarp>
          </a:bodyPr>
          <a:lstStyle/>
          <a:p>
            <a:pPr defTabSz="457200"/>
            <a:endParaRPr lang="fr-FR" sz="2000">
              <a:latin typeface="Calibri" charset="0"/>
              <a:ea typeface="ＭＳ Ｐゴシック" charset="-128"/>
              <a:cs typeface="ＭＳ Ｐゴシック" charset="-128"/>
            </a:endParaRPr>
          </a:p>
          <a:p>
            <a:pPr defTabSz="457200"/>
            <a:endParaRPr lang="fr-FR" sz="2000">
              <a:latin typeface="Calibri" charset="0"/>
              <a:ea typeface="ＭＳ Ｐゴシック" charset="-128"/>
              <a:cs typeface="ＭＳ Ｐゴシック" charset="-128"/>
            </a:endParaRPr>
          </a:p>
        </p:txBody>
      </p:sp>
      <p:pic>
        <p:nvPicPr>
          <p:cNvPr id="386053" name="Image 9" descr="PINS-RELIEF-C60-J40.png"/>
          <p:cNvPicPr>
            <a:picLocks noChangeAspect="1"/>
          </p:cNvPicPr>
          <p:nvPr/>
        </p:nvPicPr>
        <p:blipFill>
          <a:blip r:embed="rId4"/>
          <a:srcRect/>
          <a:stretch>
            <a:fillRect/>
          </a:stretch>
        </p:blipFill>
        <p:spPr bwMode="auto">
          <a:xfrm>
            <a:off x="1439863" y="720725"/>
            <a:ext cx="1439862" cy="1439863"/>
          </a:xfrm>
          <a:prstGeom prst="rect">
            <a:avLst/>
          </a:prstGeom>
          <a:noFill/>
          <a:ln w="9525">
            <a:noFill/>
            <a:miter lim="800000"/>
            <a:headEnd/>
            <a:tailEnd/>
          </a:ln>
        </p:spPr>
      </p:pic>
      <p:sp>
        <p:nvSpPr>
          <p:cNvPr id="386054" name="Rectangle 10"/>
          <p:cNvSpPr>
            <a:spLocks noChangeArrowheads="1"/>
          </p:cNvSpPr>
          <p:nvPr/>
        </p:nvSpPr>
        <p:spPr bwMode="auto">
          <a:xfrm>
            <a:off x="1627188" y="1257300"/>
            <a:ext cx="1066800" cy="366713"/>
          </a:xfrm>
          <a:prstGeom prst="rect">
            <a:avLst/>
          </a:prstGeom>
          <a:noFill/>
          <a:ln w="9525">
            <a:noFill/>
            <a:miter lim="800000"/>
            <a:headEnd/>
            <a:tailEnd/>
          </a:ln>
        </p:spPr>
        <p:txBody>
          <a:bodyPr>
            <a:prstTxWarp prst="textNoShape">
              <a:avLst/>
            </a:prstTxWarp>
            <a:spAutoFit/>
          </a:bodyPr>
          <a:lstStyle/>
          <a:p>
            <a:pPr algn="ctr" defTabSz="457200"/>
            <a:r>
              <a:rPr lang="fr-FR" b="1">
                <a:solidFill>
                  <a:schemeClr val="bg1"/>
                </a:solidFill>
                <a:latin typeface="Calibri" charset="0"/>
                <a:ea typeface="ＭＳ Ｐゴシック" charset="-128"/>
                <a:cs typeface="ＭＳ Ｐゴシック" charset="-128"/>
              </a:rPr>
              <a:t>TOOLS</a:t>
            </a:r>
          </a:p>
        </p:txBody>
      </p:sp>
      <p:graphicFrame>
        <p:nvGraphicFramePr>
          <p:cNvPr id="386105" name="Group 57"/>
          <p:cNvGraphicFramePr>
            <a:graphicFrameLocks noGrp="1"/>
          </p:cNvGraphicFramePr>
          <p:nvPr/>
        </p:nvGraphicFramePr>
        <p:xfrm>
          <a:off x="2124075" y="1412875"/>
          <a:ext cx="4248150" cy="5211318"/>
        </p:xfrm>
        <a:graphic>
          <a:graphicData uri="http://schemas.openxmlformats.org/drawingml/2006/table">
            <a:tbl>
              <a:tblPr/>
              <a:tblGrid>
                <a:gridCol w="2125663"/>
                <a:gridCol w="2122487"/>
              </a:tblGrid>
              <a:tr h="1016000">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r>
                        <a:rPr kumimoji="0" lang="fr-FR" sz="4000" b="0" i="0" u="none" strike="noStrike" cap="none" normalizeH="0" baseline="0">
                          <a:ln>
                            <a:noFill/>
                          </a:ln>
                          <a:solidFill>
                            <a:schemeClr val="tx1"/>
                          </a:solidFill>
                          <a:effectLst/>
                          <a:latin typeface="Calibri" charset="0"/>
                        </a:rPr>
                        <a:t>US</a:t>
                      </a:r>
                    </a:p>
                  </a:txBody>
                  <a:tcPr horzOverflow="overflow">
                    <a:lnL cap="flat">
                      <a:noFill/>
                    </a:lnL>
                    <a:lnR>
                      <a:noFill/>
                    </a:lnR>
                    <a:lnT cap="fla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r>
                        <a:rPr kumimoji="0" lang="fr-FR" sz="3600" b="0" i="0" u="none" strike="noStrike" cap="none" normalizeH="0" baseline="0">
                          <a:ln>
                            <a:noFill/>
                          </a:ln>
                          <a:solidFill>
                            <a:schemeClr val="tx1"/>
                          </a:solidFill>
                          <a:effectLst/>
                          <a:latin typeface="Calibri" charset="0"/>
                        </a:rPr>
                        <a:t>     </a:t>
                      </a:r>
                      <a:endParaRPr kumimoji="0" lang="fr-FR" sz="4000" b="0" i="0" u="none" strike="noStrike" cap="none" normalizeH="0" baseline="0">
                        <a:ln>
                          <a:noFill/>
                        </a:ln>
                        <a:solidFill>
                          <a:schemeClr val="tx1"/>
                        </a:solidFill>
                        <a:effectLst/>
                        <a:latin typeface="Calibri" charset="0"/>
                      </a:endParaRPr>
                    </a:p>
                  </a:txBody>
                  <a:tcPr horzOverflow="overflow">
                    <a:lnL>
                      <a:noFill/>
                    </a:lnL>
                    <a:lnR cap="flat">
                      <a:noFill/>
                    </a:lnR>
                    <a:lnT cap="flat">
                      <a:noFill/>
                    </a:lnT>
                    <a:lnB>
                      <a:noFill/>
                    </a:lnB>
                    <a:lnTlToBr>
                      <a:noFill/>
                    </a:lnTlToBr>
                    <a:lnBlToTr>
                      <a:noFill/>
                    </a:lnBlToTr>
                    <a:noFill/>
                  </a:tcPr>
                </a:tc>
              </a:tr>
              <a:tr h="1016000">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r>
                        <a:rPr kumimoji="0" lang="fr-FR" sz="2400" b="0" i="0" u="none" strike="noStrike" cap="none" normalizeH="0" baseline="0">
                          <a:ln>
                            <a:noFill/>
                          </a:ln>
                          <a:solidFill>
                            <a:schemeClr val="tx1"/>
                          </a:solidFill>
                          <a:effectLst/>
                          <a:latin typeface="Calibri" charset="0"/>
                        </a:rPr>
                        <a:t>Videos,</a:t>
                      </a:r>
                    </a:p>
                    <a:p>
                      <a:pPr marL="0" marR="0" lvl="0" indent="0" algn="ctr" defTabSz="457200" rtl="0" eaLnBrk="1" fontAlgn="base" latinLnBrk="0" hangingPunct="1">
                        <a:lnSpc>
                          <a:spcPct val="100000"/>
                        </a:lnSpc>
                        <a:spcBef>
                          <a:spcPct val="20000"/>
                        </a:spcBef>
                        <a:spcAft>
                          <a:spcPct val="0"/>
                        </a:spcAft>
                        <a:buClrTx/>
                        <a:buSzTx/>
                        <a:buFontTx/>
                        <a:buNone/>
                        <a:tabLst/>
                      </a:pPr>
                      <a:r>
                        <a:rPr kumimoji="0" lang="fr-FR" sz="2400" b="0" i="0" u="none" strike="noStrike" cap="none" normalizeH="0" baseline="0">
                          <a:ln>
                            <a:noFill/>
                          </a:ln>
                          <a:solidFill>
                            <a:schemeClr val="tx1"/>
                          </a:solidFill>
                          <a:effectLst/>
                          <a:latin typeface="Calibri" charset="0"/>
                        </a:rPr>
                        <a:t>Methodology,</a:t>
                      </a:r>
                    </a:p>
                    <a:p>
                      <a:pPr marL="0" marR="0" lvl="0" indent="0" algn="ctr" defTabSz="457200" rtl="0" eaLnBrk="1" fontAlgn="base" latinLnBrk="0" hangingPunct="1">
                        <a:lnSpc>
                          <a:spcPct val="100000"/>
                        </a:lnSpc>
                        <a:spcBef>
                          <a:spcPct val="20000"/>
                        </a:spcBef>
                        <a:spcAft>
                          <a:spcPct val="0"/>
                        </a:spcAft>
                        <a:buClrTx/>
                        <a:buSzTx/>
                        <a:buFontTx/>
                        <a:buNone/>
                        <a:tabLst/>
                      </a:pPr>
                      <a:r>
                        <a:rPr kumimoji="0" lang="fr-FR" sz="2400" b="0" i="0" u="none" strike="noStrike" cap="none" normalizeH="0" baseline="0">
                          <a:ln>
                            <a:noFill/>
                          </a:ln>
                          <a:solidFill>
                            <a:schemeClr val="tx1"/>
                          </a:solidFill>
                          <a:effectLst/>
                          <a:latin typeface="Calibri" charset="0"/>
                        </a:rPr>
                        <a:t>IC network poster,</a:t>
                      </a:r>
                    </a:p>
                    <a:p>
                      <a:pPr marL="0" marR="0" lvl="0" indent="0" algn="ctr" defTabSz="457200" rtl="0" eaLnBrk="1" fontAlgn="base" latinLnBrk="0" hangingPunct="1">
                        <a:lnSpc>
                          <a:spcPct val="100000"/>
                        </a:lnSpc>
                        <a:spcBef>
                          <a:spcPct val="20000"/>
                        </a:spcBef>
                        <a:spcAft>
                          <a:spcPct val="0"/>
                        </a:spcAft>
                        <a:buClrTx/>
                        <a:buSzTx/>
                        <a:buFontTx/>
                        <a:buNone/>
                        <a:tabLst/>
                      </a:pPr>
                      <a:r>
                        <a:rPr kumimoji="0" lang="fr-FR" sz="2400" b="0" i="0" u="none" strike="noStrike" cap="none" normalizeH="0" baseline="0">
                          <a:ln>
                            <a:noFill/>
                          </a:ln>
                          <a:solidFill>
                            <a:schemeClr val="tx1"/>
                          </a:solidFill>
                          <a:effectLst/>
                          <a:latin typeface="Calibri" charset="0"/>
                        </a:rPr>
                        <a:t>D. Connections            tools,</a:t>
                      </a:r>
                    </a:p>
                    <a:p>
                      <a:pPr marL="0" marR="0" lvl="0" indent="0" algn="ctr" defTabSz="457200" rtl="0" eaLnBrk="1" fontAlgn="base" latinLnBrk="0" hangingPunct="1">
                        <a:lnSpc>
                          <a:spcPct val="100000"/>
                        </a:lnSpc>
                        <a:spcBef>
                          <a:spcPct val="20000"/>
                        </a:spcBef>
                        <a:spcAft>
                          <a:spcPct val="0"/>
                        </a:spcAft>
                        <a:buClrTx/>
                        <a:buSzTx/>
                        <a:buFontTx/>
                        <a:buNone/>
                        <a:tabLst/>
                      </a:pPr>
                      <a:r>
                        <a:rPr kumimoji="0" lang="fr-FR" sz="2400" b="0" i="0" u="none" strike="noStrike" cap="none" normalizeH="0" baseline="0">
                          <a:ln>
                            <a:noFill/>
                          </a:ln>
                          <a:solidFill>
                            <a:schemeClr val="tx1"/>
                          </a:solidFill>
                          <a:effectLst/>
                          <a:latin typeface="Calibri" charset="0"/>
                        </a:rPr>
                        <a:t>IC HUB</a:t>
                      </a:r>
                    </a:p>
                  </a:txBody>
                  <a:tcPr horzOverflow="overflow">
                    <a:lnL cap="flat">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endParaRPr kumimoji="0" lang="en-GB" sz="2400" b="0" i="0" u="none" strike="noStrike" cap="none" normalizeH="0" baseline="0">
                        <a:ln>
                          <a:noFill/>
                        </a:ln>
                        <a:solidFill>
                          <a:schemeClr val="tx1"/>
                        </a:solidFill>
                        <a:effectLst/>
                        <a:latin typeface="Calibri" charset="0"/>
                      </a:endParaRPr>
                    </a:p>
                  </a:txBody>
                  <a:tcPr horzOverflow="overflow">
                    <a:lnL>
                      <a:noFill/>
                    </a:lnL>
                    <a:lnR cap="flat">
                      <a:noFill/>
                    </a:lnR>
                    <a:lnT>
                      <a:noFill/>
                    </a:lnT>
                    <a:lnB>
                      <a:noFill/>
                    </a:lnB>
                    <a:lnTlToBr>
                      <a:noFill/>
                    </a:lnTlToBr>
                    <a:lnBlToTr>
                      <a:noFill/>
                    </a:lnBlToTr>
                    <a:noFill/>
                  </a:tcPr>
                </a:tc>
              </a:tr>
              <a:tr h="625475">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endParaRPr kumimoji="0" lang="en-GB" sz="2800" b="0" i="0" u="none" strike="noStrike" cap="none" normalizeH="0" baseline="0">
                        <a:ln>
                          <a:noFill/>
                        </a:ln>
                        <a:solidFill>
                          <a:schemeClr val="tx1"/>
                        </a:solidFill>
                        <a:effectLst/>
                        <a:latin typeface="Calibri" charset="0"/>
                      </a:endParaRPr>
                    </a:p>
                  </a:txBody>
                  <a:tcPr horzOverflow="overflow">
                    <a:lnL cap="flat">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endParaRPr kumimoji="0" lang="en-GB" sz="2800" b="0" i="0" u="none" strike="noStrike" cap="none" normalizeH="0" baseline="0">
                        <a:ln>
                          <a:noFill/>
                        </a:ln>
                        <a:solidFill>
                          <a:schemeClr val="tx1"/>
                        </a:solidFill>
                        <a:effectLst/>
                        <a:latin typeface="Calibri" charset="0"/>
                      </a:endParaRPr>
                    </a:p>
                  </a:txBody>
                  <a:tcPr horzOverflow="overflow">
                    <a:lnL>
                      <a:noFill/>
                    </a:lnL>
                    <a:lnR cap="flat">
                      <a:noFill/>
                    </a:lnR>
                    <a:lnT>
                      <a:noFill/>
                    </a:lnT>
                    <a:lnB>
                      <a:noFill/>
                    </a:lnB>
                    <a:lnTlToBr>
                      <a:noFill/>
                    </a:lnTlToBr>
                    <a:lnBlToTr>
                      <a:noFill/>
                    </a:lnBlToTr>
                    <a:noFill/>
                  </a:tcPr>
                </a:tc>
              </a:tr>
              <a:tr h="625475">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endParaRPr kumimoji="0" lang="en-GB" sz="2800" b="0" i="0" u="none" strike="noStrike" cap="none" normalizeH="0" baseline="0">
                        <a:ln>
                          <a:noFill/>
                        </a:ln>
                        <a:solidFill>
                          <a:schemeClr val="tx1"/>
                        </a:solidFill>
                        <a:effectLst/>
                        <a:latin typeface="Calibri" charset="0"/>
                      </a:endParaRPr>
                    </a:p>
                  </a:txBody>
                  <a:tcPr horzOverflow="overflow">
                    <a:lnL cap="flat">
                      <a:noFill/>
                    </a:lnL>
                    <a:lnR>
                      <a:noFill/>
                    </a:lnR>
                    <a:lnT>
                      <a:noFill/>
                    </a:lnT>
                    <a:lnB cap="flat">
                      <a:noFill/>
                    </a:lnB>
                    <a:lnTlToBr>
                      <a:noFill/>
                    </a:lnTlToBr>
                    <a:lnBlToTr>
                      <a:noFill/>
                    </a:lnBlToTr>
                    <a:noFill/>
                  </a:tcPr>
                </a:tc>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endParaRPr kumimoji="0" lang="en-GB" sz="2800" b="0" i="0" u="none" strike="noStrike" cap="none" normalizeH="0" baseline="0">
                        <a:ln>
                          <a:noFill/>
                        </a:ln>
                        <a:solidFill>
                          <a:schemeClr val="tx1"/>
                        </a:solidFill>
                        <a:effectLst/>
                        <a:latin typeface="Calibri" charset="0"/>
                      </a:endParaRPr>
                    </a:p>
                  </a:txBody>
                  <a:tcPr horzOverflow="overflow">
                    <a:lnL>
                      <a:noFill/>
                    </a:lnL>
                    <a:lnR cap="flat">
                      <a:noFill/>
                    </a:lnR>
                    <a:lnT>
                      <a:noFill/>
                    </a:lnT>
                    <a:lnB cap="flat">
                      <a:noFill/>
                    </a:lnB>
                    <a:lnTlToBr>
                      <a:noFill/>
                    </a:lnTlToBr>
                    <a:lnBlToTr>
                      <a:noFill/>
                    </a:lnBlToTr>
                    <a:noFill/>
                  </a:tcPr>
                </a:tc>
              </a:tr>
            </a:tbl>
          </a:graphicData>
        </a:graphic>
      </p:graphicFrame>
      <p:sp>
        <p:nvSpPr>
          <p:cNvPr id="386076" name="Line 28"/>
          <p:cNvSpPr>
            <a:spLocks noChangeShapeType="1"/>
          </p:cNvSpPr>
          <p:nvPr/>
        </p:nvSpPr>
        <p:spPr bwMode="auto">
          <a:xfrm>
            <a:off x="4500563" y="549275"/>
            <a:ext cx="0" cy="5545138"/>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386077" name="Line 29"/>
          <p:cNvSpPr>
            <a:spLocks noChangeShapeType="1"/>
          </p:cNvSpPr>
          <p:nvPr/>
        </p:nvSpPr>
        <p:spPr bwMode="auto">
          <a:xfrm>
            <a:off x="4016375" y="1844675"/>
            <a:ext cx="1223963" cy="0"/>
          </a:xfrm>
          <a:prstGeom prst="line">
            <a:avLst/>
          </a:prstGeom>
          <a:noFill/>
          <a:ln w="57150">
            <a:solidFill>
              <a:srgbClr val="3FA9A6"/>
            </a:solidFill>
            <a:round/>
            <a:headEnd/>
            <a:tailEnd type="triangle" w="med" len="med"/>
          </a:ln>
          <a:effectLst/>
        </p:spPr>
        <p:txBody>
          <a:bodyPr>
            <a:prstTxWarp prst="textNoShape">
              <a:avLst/>
            </a:prstTxWarp>
          </a:bodyPr>
          <a:lstStyle/>
          <a:p>
            <a:endParaRPr lang="en-US"/>
          </a:p>
        </p:txBody>
      </p:sp>
      <p:sp>
        <p:nvSpPr>
          <p:cNvPr id="386078" name="Line 30"/>
          <p:cNvSpPr>
            <a:spLocks noChangeShapeType="1"/>
          </p:cNvSpPr>
          <p:nvPr/>
        </p:nvSpPr>
        <p:spPr bwMode="auto">
          <a:xfrm flipH="1">
            <a:off x="4016375" y="2132013"/>
            <a:ext cx="1223963" cy="0"/>
          </a:xfrm>
          <a:prstGeom prst="line">
            <a:avLst/>
          </a:prstGeom>
          <a:noFill/>
          <a:ln w="57150">
            <a:solidFill>
              <a:srgbClr val="3FA9A6"/>
            </a:solidFill>
            <a:round/>
            <a:headEnd/>
            <a:tailEnd type="triangle" w="med" len="med"/>
          </a:ln>
          <a:effectLst/>
        </p:spPr>
        <p:txBody>
          <a:bodyPr>
            <a:prstTxWarp prst="textNoShape">
              <a:avLst/>
            </a:prstTxWarp>
          </a:bodyPr>
          <a:lstStyle/>
          <a:p>
            <a:endParaRPr lang="en-US"/>
          </a:p>
        </p:txBody>
      </p:sp>
      <p:graphicFrame>
        <p:nvGraphicFramePr>
          <p:cNvPr id="386103" name="Group 55"/>
          <p:cNvGraphicFramePr>
            <a:graphicFrameLocks noGrp="1"/>
          </p:cNvGraphicFramePr>
          <p:nvPr/>
        </p:nvGraphicFramePr>
        <p:xfrm>
          <a:off x="4572000" y="1484313"/>
          <a:ext cx="2555875" cy="3589338"/>
        </p:xfrm>
        <a:graphic>
          <a:graphicData uri="http://schemas.openxmlformats.org/drawingml/2006/table">
            <a:tbl>
              <a:tblPr/>
              <a:tblGrid>
                <a:gridCol w="2555875"/>
              </a:tblGrid>
              <a:tr h="10160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3600" b="0" i="0" u="none" strike="noStrike" cap="none" normalizeH="0" baseline="0">
                          <a:ln>
                            <a:noFill/>
                          </a:ln>
                          <a:solidFill>
                            <a:schemeClr val="tx1"/>
                          </a:solidFill>
                          <a:effectLst/>
                          <a:latin typeface="Calibri" charset="0"/>
                        </a:rPr>
                        <a:t>     </a:t>
                      </a:r>
                      <a:r>
                        <a:rPr kumimoji="0" lang="fr-FR" sz="4000" b="0" i="0" u="none" strike="noStrike" cap="none" normalizeH="0" baseline="0">
                          <a:ln>
                            <a:noFill/>
                          </a:ln>
                          <a:solidFill>
                            <a:schemeClr val="tx1"/>
                          </a:solidFill>
                          <a:effectLst/>
                          <a:latin typeface="Calibri" charset="0"/>
                        </a:rPr>
                        <a:t>YOU</a:t>
                      </a:r>
                    </a:p>
                  </a:txBody>
                  <a:tcPr horzOverflow="overflow">
                    <a:lnL cap="flat">
                      <a:noFill/>
                    </a:lnL>
                    <a:lnR cap="flat">
                      <a:noFill/>
                    </a:lnR>
                    <a:lnT cap="flat">
                      <a:noFill/>
                    </a:lnT>
                    <a:lnB>
                      <a:noFill/>
                    </a:lnB>
                    <a:lnTlToBr>
                      <a:noFill/>
                    </a:lnTlToBr>
                    <a:lnBlToTr>
                      <a:noFill/>
                    </a:lnBlToTr>
                    <a:noFill/>
                  </a:tcPr>
                </a:tc>
              </a:tr>
              <a:tr h="25733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400" b="0" i="0" u="none" strike="noStrike" cap="none" normalizeH="0" baseline="0">
                          <a:ln>
                            <a:noFill/>
                          </a:ln>
                          <a:solidFill>
                            <a:schemeClr val="tx1"/>
                          </a:solidFill>
                          <a:effectLst/>
                          <a:latin typeface="Calibri" charset="0"/>
                        </a:rPr>
                        <a:t>Tested and improved tools in your CBU</a:t>
                      </a:r>
                    </a:p>
                  </a:txBody>
                  <a:tcPr horzOverflow="overflow">
                    <a:lnL cap="flat">
                      <a:noFill/>
                    </a:lnL>
                    <a:lnR cap="flat">
                      <a:noFill/>
                    </a:lnR>
                    <a:lnT>
                      <a:noFill/>
                    </a:lnT>
                    <a:lnB cap="flat">
                      <a:noFill/>
                    </a:lnB>
                    <a:lnTlToBr>
                      <a:noFill/>
                    </a:lnTlToBr>
                    <a:lnBlToTr>
                      <a:noFill/>
                    </a:lnBlToTr>
                    <a:no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86105"/>
                                        </p:tgtEl>
                                        <p:attrNameLst>
                                          <p:attrName>style.visibility</p:attrName>
                                        </p:attrNameLst>
                                      </p:cBhvr>
                                      <p:to>
                                        <p:strVal val="visible"/>
                                      </p:to>
                                    </p:set>
                                    <p:animEffect transition="in" filter="checkerboard(across)">
                                      <p:cBhvr>
                                        <p:cTn id="7" dur="500"/>
                                        <p:tgtEl>
                                          <p:spTgt spid="38610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86103"/>
                                        </p:tgtEl>
                                        <p:attrNameLst>
                                          <p:attrName>style.visibility</p:attrName>
                                        </p:attrNameLst>
                                      </p:cBhvr>
                                      <p:to>
                                        <p:strVal val="visible"/>
                                      </p:to>
                                    </p:set>
                                    <p:animEffect transition="in" filter="checkerboard(across)">
                                      <p:cBhvr>
                                        <p:cTn id="12" dur="500"/>
                                        <p:tgtEl>
                                          <p:spTgt spid="386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 name="Footer Placeholder 3"/>
          <p:cNvSpPr>
            <a:spLocks noGrp="1"/>
          </p:cNvSpPr>
          <p:nvPr>
            <p:ph type="ftr" sz="quarter" idx="10"/>
          </p:nvPr>
        </p:nvSpPr>
        <p:spPr/>
        <p:txBody>
          <a:bodyPr/>
          <a:lstStyle/>
          <a:p>
            <a:r>
              <a:rPr lang="fr-FR"/>
              <a:t>10</a:t>
            </a:r>
            <a:r>
              <a:rPr lang="fr-FR" baseline="30000"/>
              <a:t>th</a:t>
            </a:r>
            <a:r>
              <a:rPr lang="fr-FR"/>
              <a:t>-12</a:t>
            </a:r>
            <a:r>
              <a:rPr lang="fr-FR" baseline="30000"/>
              <a:t>th</a:t>
            </a:r>
            <a:r>
              <a:rPr lang="fr-FR"/>
              <a:t> February 2010</a:t>
            </a:r>
            <a:endParaRPr lang="fr-FR"/>
          </a:p>
        </p:txBody>
      </p:sp>
      <p:pic>
        <p:nvPicPr>
          <p:cNvPr id="691202" name="Picture 8" descr="M-ICHub"/>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0" y="0"/>
            <a:ext cx="9144000" cy="2528888"/>
          </a:xfrm>
          <a:prstGeom prst="rect">
            <a:avLst/>
          </a:prstGeom>
          <a:noFill/>
          <a:ln w="9525">
            <a:noFill/>
            <a:miter lim="800000"/>
            <a:headEnd/>
            <a:tailEnd/>
          </a:ln>
        </p:spPr>
      </p:pic>
      <p:pic>
        <p:nvPicPr>
          <p:cNvPr id="691203" name="Picture 10" descr="global-conference">
            <a:hlinkClick r:id="rId4"/>
          </p:cNvPr>
          <p:cNvPicPr>
            <a:picLocks noChangeAspect="1" noChangeArrowheads="1"/>
          </p:cNvPicPr>
          <p:nvPr/>
        </p:nvPicPr>
        <p:blipFill>
          <a:blip r:embed="rId5">
            <a:clrChange>
              <a:clrFrom>
                <a:srgbClr val="FEFEFE"/>
              </a:clrFrom>
              <a:clrTo>
                <a:srgbClr val="FEFEFE">
                  <a:alpha val="0"/>
                </a:srgbClr>
              </a:clrTo>
            </a:clrChange>
          </a:blip>
          <a:srcRect/>
          <a:stretch>
            <a:fillRect/>
          </a:stretch>
        </p:blipFill>
        <p:spPr bwMode="auto">
          <a:xfrm>
            <a:off x="3400425" y="3606800"/>
            <a:ext cx="2695575" cy="2336800"/>
          </a:xfrm>
          <a:prstGeom prst="rect">
            <a:avLst/>
          </a:prstGeom>
          <a:noFill/>
          <a:ln w="9525">
            <a:noFill/>
            <a:miter lim="800000"/>
            <a:headEnd/>
            <a:tailEnd/>
          </a:ln>
        </p:spPr>
      </p:pic>
      <p:sp>
        <p:nvSpPr>
          <p:cNvPr id="691204" name="Text Box 4"/>
          <p:cNvSpPr txBox="1">
            <a:spLocks noChangeArrowheads="1"/>
          </p:cNvSpPr>
          <p:nvPr/>
        </p:nvSpPr>
        <p:spPr bwMode="auto">
          <a:xfrm>
            <a:off x="3284538" y="6089650"/>
            <a:ext cx="2943225" cy="579438"/>
          </a:xfrm>
          <a:prstGeom prst="rect">
            <a:avLst/>
          </a:prstGeom>
          <a:solidFill>
            <a:schemeClr val="bg1"/>
          </a:solidFill>
          <a:ln w="9525">
            <a:noFill/>
            <a:miter lim="800000"/>
            <a:headEnd/>
            <a:tailEnd/>
          </a:ln>
          <a:effectLst/>
        </p:spPr>
        <p:txBody>
          <a:bodyPr wrap="none">
            <a:prstTxWarp prst="textNoShape">
              <a:avLst/>
            </a:prstTxWarp>
            <a:spAutoFit/>
          </a:bodyPr>
          <a:lstStyle/>
          <a:p>
            <a:r>
              <a:rPr lang="en-GB" sz="3200">
                <a:solidFill>
                  <a:srgbClr val="FD11B8"/>
                </a:solidFill>
                <a:latin typeface="Calibri" charset="0"/>
                <a:ea typeface="ＭＳ Ｐゴシック" charset="-128"/>
                <a:cs typeface="ＭＳ Ｐゴシック" charset="-128"/>
              </a:rPr>
              <a:t>Stay connected !</a:t>
            </a:r>
          </a:p>
        </p:txBody>
      </p:sp>
      <p:grpSp>
        <p:nvGrpSpPr>
          <p:cNvPr id="2" name="Group 5"/>
          <p:cNvGrpSpPr>
            <a:grpSpLocks/>
          </p:cNvGrpSpPr>
          <p:nvPr/>
        </p:nvGrpSpPr>
        <p:grpSpPr bwMode="auto">
          <a:xfrm>
            <a:off x="7086600" y="3800475"/>
            <a:ext cx="1905000" cy="1905000"/>
            <a:chOff x="432" y="1344"/>
            <a:chExt cx="1200" cy="1200"/>
          </a:xfrm>
        </p:grpSpPr>
        <p:pic>
          <p:nvPicPr>
            <p:cNvPr id="691206" name="Picture 16" descr="PINS-blanc-bleu"/>
            <p:cNvPicPr>
              <a:picLocks noChangeAspect="1" noChangeArrowheads="1"/>
            </p:cNvPicPr>
            <p:nvPr/>
          </p:nvPicPr>
          <p:blipFill>
            <a:blip r:embed="rId6"/>
            <a:srcRect/>
            <a:stretch>
              <a:fillRect/>
            </a:stretch>
          </p:blipFill>
          <p:spPr bwMode="auto">
            <a:xfrm>
              <a:off x="432" y="1344"/>
              <a:ext cx="1200" cy="1200"/>
            </a:xfrm>
            <a:prstGeom prst="rect">
              <a:avLst/>
            </a:prstGeom>
            <a:noFill/>
            <a:ln w="9525">
              <a:noFill/>
              <a:miter lim="800000"/>
              <a:headEnd/>
              <a:tailEnd/>
            </a:ln>
          </p:spPr>
        </p:pic>
        <p:sp>
          <p:nvSpPr>
            <p:cNvPr id="691207" name="Text Box 7"/>
            <p:cNvSpPr txBox="1">
              <a:spLocks noChangeArrowheads="1"/>
            </p:cNvSpPr>
            <p:nvPr/>
          </p:nvSpPr>
          <p:spPr bwMode="auto">
            <a:xfrm>
              <a:off x="725" y="1680"/>
              <a:ext cx="642" cy="404"/>
            </a:xfrm>
            <a:prstGeom prst="rect">
              <a:avLst/>
            </a:prstGeom>
            <a:noFill/>
            <a:ln w="9525">
              <a:noFill/>
              <a:miter lim="800000"/>
              <a:headEnd/>
              <a:tailEnd/>
            </a:ln>
          </p:spPr>
          <p:txBody>
            <a:bodyPr wrap="none">
              <a:prstTxWarp prst="textNoShape">
                <a:avLst/>
              </a:prstTxWarp>
              <a:spAutoFit/>
            </a:bodyPr>
            <a:lstStyle/>
            <a:p>
              <a:pPr algn="ctr" eaLnBrk="0" hangingPunct="0"/>
              <a:r>
                <a:rPr lang="fr-FR">
                  <a:latin typeface="Calibri" charset="0"/>
                  <a:ea typeface="ＭＳ Ｐゴシック" charset="-128"/>
                  <a:cs typeface="ＭＳ Ｐゴシック" charset="-128"/>
                </a:rPr>
                <a:t>Good </a:t>
              </a:r>
            </a:p>
            <a:p>
              <a:pPr algn="ctr" eaLnBrk="0" hangingPunct="0"/>
              <a:r>
                <a:rPr lang="fr-FR" altLang="ja-JP">
                  <a:latin typeface="Calibri" charset="0"/>
                  <a:ea typeface="ＭＳ Ｐゴシック" charset="-128"/>
                  <a:cs typeface="ＭＳ Ｐゴシック" charset="-128"/>
                </a:rPr>
                <a:t>practices</a:t>
              </a:r>
              <a:endParaRPr lang="fr-FR">
                <a:latin typeface="Calibri" charset="0"/>
                <a:ea typeface="ＭＳ Ｐゴシック" charset="-128"/>
                <a:cs typeface="ＭＳ Ｐゴシック" charset="-128"/>
              </a:endParaRPr>
            </a:p>
          </p:txBody>
        </p:sp>
      </p:grpSp>
      <p:grpSp>
        <p:nvGrpSpPr>
          <p:cNvPr id="3" name="Group 8"/>
          <p:cNvGrpSpPr>
            <a:grpSpLocks/>
          </p:cNvGrpSpPr>
          <p:nvPr/>
        </p:nvGrpSpPr>
        <p:grpSpPr bwMode="auto">
          <a:xfrm>
            <a:off x="381000" y="3800475"/>
            <a:ext cx="1905000" cy="1905000"/>
            <a:chOff x="4224" y="1248"/>
            <a:chExt cx="1200" cy="1200"/>
          </a:xfrm>
        </p:grpSpPr>
        <p:pic>
          <p:nvPicPr>
            <p:cNvPr id="691209" name="Picture 16" descr="PINS-blanc-bleu"/>
            <p:cNvPicPr>
              <a:picLocks noChangeAspect="1" noChangeArrowheads="1"/>
            </p:cNvPicPr>
            <p:nvPr/>
          </p:nvPicPr>
          <p:blipFill>
            <a:blip r:embed="rId6"/>
            <a:srcRect/>
            <a:stretch>
              <a:fillRect/>
            </a:stretch>
          </p:blipFill>
          <p:spPr bwMode="auto">
            <a:xfrm>
              <a:off x="4224" y="1248"/>
              <a:ext cx="1200" cy="1200"/>
            </a:xfrm>
            <a:prstGeom prst="rect">
              <a:avLst/>
            </a:prstGeom>
            <a:noFill/>
            <a:ln w="9525">
              <a:noFill/>
              <a:miter lim="800000"/>
              <a:headEnd/>
              <a:tailEnd/>
            </a:ln>
          </p:spPr>
        </p:pic>
        <p:sp>
          <p:nvSpPr>
            <p:cNvPr id="691210" name="Text Box 10"/>
            <p:cNvSpPr txBox="1">
              <a:spLocks noChangeArrowheads="1"/>
            </p:cNvSpPr>
            <p:nvPr/>
          </p:nvSpPr>
          <p:spPr bwMode="auto">
            <a:xfrm>
              <a:off x="4530" y="1689"/>
              <a:ext cx="585" cy="231"/>
            </a:xfrm>
            <a:prstGeom prst="rect">
              <a:avLst/>
            </a:prstGeom>
            <a:noFill/>
            <a:ln w="9525">
              <a:noFill/>
              <a:miter lim="800000"/>
              <a:headEnd/>
              <a:tailEnd/>
            </a:ln>
          </p:spPr>
          <p:txBody>
            <a:bodyPr wrap="none">
              <a:prstTxWarp prst="textNoShape">
                <a:avLst/>
              </a:prstTxWarp>
              <a:spAutoFit/>
            </a:bodyPr>
            <a:lstStyle/>
            <a:p>
              <a:pPr algn="ctr" eaLnBrk="0" hangingPunct="0"/>
              <a:r>
                <a:rPr lang="fr-FR">
                  <a:latin typeface="Calibri" charset="0"/>
                  <a:ea typeface="ＭＳ Ｐゴシック" charset="-128"/>
                  <a:cs typeface="ＭＳ Ｐゴシック" charset="-128"/>
                </a:rPr>
                <a:t>Toolbox</a:t>
              </a:r>
            </a:p>
          </p:txBody>
        </p:sp>
      </p:grpSp>
      <p:grpSp>
        <p:nvGrpSpPr>
          <p:cNvPr id="4" name="Group 19"/>
          <p:cNvGrpSpPr>
            <a:grpSpLocks/>
          </p:cNvGrpSpPr>
          <p:nvPr/>
        </p:nvGrpSpPr>
        <p:grpSpPr bwMode="auto">
          <a:xfrm>
            <a:off x="5791200" y="2244725"/>
            <a:ext cx="1905000" cy="1905000"/>
            <a:chOff x="3648" y="1414"/>
            <a:chExt cx="1200" cy="1200"/>
          </a:xfrm>
        </p:grpSpPr>
        <p:pic>
          <p:nvPicPr>
            <p:cNvPr id="691212" name="Picture 16" descr="PINS-blanc-bleu"/>
            <p:cNvPicPr>
              <a:picLocks noChangeAspect="1" noChangeArrowheads="1"/>
            </p:cNvPicPr>
            <p:nvPr/>
          </p:nvPicPr>
          <p:blipFill>
            <a:blip r:embed="rId6"/>
            <a:srcRect/>
            <a:stretch>
              <a:fillRect/>
            </a:stretch>
          </p:blipFill>
          <p:spPr bwMode="auto">
            <a:xfrm>
              <a:off x="3648" y="1414"/>
              <a:ext cx="1200" cy="1200"/>
            </a:xfrm>
            <a:prstGeom prst="rect">
              <a:avLst/>
            </a:prstGeom>
            <a:noFill/>
            <a:ln w="9525">
              <a:noFill/>
              <a:miter lim="800000"/>
              <a:headEnd/>
              <a:tailEnd/>
            </a:ln>
          </p:spPr>
        </p:pic>
        <p:sp>
          <p:nvSpPr>
            <p:cNvPr id="691213" name="Text Box 13"/>
            <p:cNvSpPr txBox="1">
              <a:spLocks noChangeArrowheads="1"/>
            </p:cNvSpPr>
            <p:nvPr/>
          </p:nvSpPr>
          <p:spPr bwMode="auto">
            <a:xfrm>
              <a:off x="3938" y="1797"/>
              <a:ext cx="656" cy="404"/>
            </a:xfrm>
            <a:prstGeom prst="rect">
              <a:avLst/>
            </a:prstGeom>
            <a:noFill/>
            <a:ln w="9525">
              <a:noFill/>
              <a:miter lim="800000"/>
              <a:headEnd/>
              <a:tailEnd/>
            </a:ln>
          </p:spPr>
          <p:txBody>
            <a:bodyPr wrap="none">
              <a:prstTxWarp prst="textNoShape">
                <a:avLst/>
              </a:prstTxWarp>
              <a:spAutoFit/>
            </a:bodyPr>
            <a:lstStyle/>
            <a:p>
              <a:pPr algn="ctr" eaLnBrk="0" hangingPunct="0"/>
              <a:r>
                <a:rPr lang="fr-FR">
                  <a:latin typeface="Calibri" charset="0"/>
                  <a:ea typeface="ＭＳ Ｐゴシック" charset="-128"/>
                  <a:cs typeface="ＭＳ Ｐゴシック" charset="-128"/>
                </a:rPr>
                <a:t>Network </a:t>
              </a:r>
            </a:p>
            <a:p>
              <a:pPr algn="ctr" eaLnBrk="0" hangingPunct="0"/>
              <a:r>
                <a:rPr lang="fr-FR">
                  <a:latin typeface="Calibri" charset="0"/>
                  <a:ea typeface="ＭＳ Ｐゴシック" charset="-128"/>
                  <a:cs typeface="ＭＳ Ｐゴシック" charset="-128"/>
                </a:rPr>
                <a:t>details</a:t>
              </a:r>
            </a:p>
          </p:txBody>
        </p:sp>
      </p:grpSp>
      <p:grpSp>
        <p:nvGrpSpPr>
          <p:cNvPr id="5" name="Group 14"/>
          <p:cNvGrpSpPr>
            <a:grpSpLocks/>
          </p:cNvGrpSpPr>
          <p:nvPr/>
        </p:nvGrpSpPr>
        <p:grpSpPr bwMode="auto">
          <a:xfrm>
            <a:off x="1676400" y="2276475"/>
            <a:ext cx="1905000" cy="1905000"/>
            <a:chOff x="4176" y="2592"/>
            <a:chExt cx="1200" cy="1200"/>
          </a:xfrm>
        </p:grpSpPr>
        <p:pic>
          <p:nvPicPr>
            <p:cNvPr id="691215" name="Picture 16" descr="PINS-blanc-bleu"/>
            <p:cNvPicPr>
              <a:picLocks noChangeAspect="1" noChangeArrowheads="1"/>
            </p:cNvPicPr>
            <p:nvPr/>
          </p:nvPicPr>
          <p:blipFill>
            <a:blip r:embed="rId6"/>
            <a:srcRect/>
            <a:stretch>
              <a:fillRect/>
            </a:stretch>
          </p:blipFill>
          <p:spPr bwMode="auto">
            <a:xfrm>
              <a:off x="4176" y="2592"/>
              <a:ext cx="1200" cy="1200"/>
            </a:xfrm>
            <a:prstGeom prst="rect">
              <a:avLst/>
            </a:prstGeom>
            <a:noFill/>
            <a:ln w="9525">
              <a:noFill/>
              <a:miter lim="800000"/>
              <a:headEnd/>
              <a:tailEnd/>
            </a:ln>
          </p:spPr>
        </p:pic>
        <p:sp>
          <p:nvSpPr>
            <p:cNvPr id="691216" name="Text Box 16"/>
            <p:cNvSpPr txBox="1">
              <a:spLocks noChangeArrowheads="1"/>
            </p:cNvSpPr>
            <p:nvPr/>
          </p:nvSpPr>
          <p:spPr bwMode="auto">
            <a:xfrm>
              <a:off x="4341" y="2928"/>
              <a:ext cx="924" cy="404"/>
            </a:xfrm>
            <a:prstGeom prst="rect">
              <a:avLst/>
            </a:prstGeom>
            <a:noFill/>
            <a:ln w="9525">
              <a:noFill/>
              <a:miter lim="800000"/>
              <a:headEnd/>
              <a:tailEnd/>
            </a:ln>
          </p:spPr>
          <p:txBody>
            <a:bodyPr wrap="none">
              <a:prstTxWarp prst="textNoShape">
                <a:avLst/>
              </a:prstTxWarp>
              <a:spAutoFit/>
            </a:bodyPr>
            <a:lstStyle/>
            <a:p>
              <a:pPr algn="ctr" eaLnBrk="0" hangingPunct="0"/>
              <a:r>
                <a:rPr lang="fr-FR">
                  <a:latin typeface="Calibri" charset="0"/>
                  <a:ea typeface="ＭＳ Ｐゴシック" charset="-128"/>
                  <a:cs typeface="ＭＳ Ｐゴシック" charset="-128"/>
                </a:rPr>
                <a:t>Strategic axis,</a:t>
              </a:r>
            </a:p>
            <a:p>
              <a:pPr algn="ctr" eaLnBrk="0" hangingPunct="0"/>
              <a:r>
                <a:rPr lang="fr-FR">
                  <a:latin typeface="Calibri" charset="0"/>
                  <a:ea typeface="ＭＳ Ｐゴシック" charset="-128"/>
                  <a:cs typeface="ＭＳ Ｐゴシック" charset="-128"/>
                </a:rPr>
                <a:t>Corp&amp;finance</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91204"/>
                                        </p:tgtEl>
                                        <p:attrNameLst>
                                          <p:attrName>style.visibility</p:attrName>
                                        </p:attrNameLst>
                                      </p:cBhvr>
                                      <p:to>
                                        <p:strVal val="visible"/>
                                      </p:to>
                                    </p:set>
                                    <p:animEffect transition="in" filter="wipe(left)">
                                      <p:cBhvr>
                                        <p:cTn id="7" dur="500"/>
                                        <p:tgtEl>
                                          <p:spTgt spid="691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1204" grpId="0" animBg="1"/>
    </p:bldLst>
  </p:timing>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Footer Placeholder 3"/>
          <p:cNvSpPr>
            <a:spLocks noGrp="1"/>
          </p:cNvSpPr>
          <p:nvPr>
            <p:ph type="ftr" sz="quarter" idx="10"/>
          </p:nvPr>
        </p:nvSpPr>
        <p:spPr/>
        <p:txBody>
          <a:bodyPr/>
          <a:lstStyle/>
          <a:p>
            <a:r>
              <a:rPr lang="fr-FR"/>
              <a:t>10</a:t>
            </a:r>
            <a:r>
              <a:rPr lang="fr-FR" baseline="30000"/>
              <a:t>th</a:t>
            </a:r>
            <a:r>
              <a:rPr lang="fr-FR"/>
              <a:t>-12</a:t>
            </a:r>
            <a:r>
              <a:rPr lang="fr-FR" baseline="30000"/>
              <a:t>th</a:t>
            </a:r>
            <a:r>
              <a:rPr lang="fr-FR"/>
              <a:t> February 2010</a:t>
            </a:r>
            <a:endParaRPr lang="fr-FR"/>
          </a:p>
        </p:txBody>
      </p:sp>
      <p:sp>
        <p:nvSpPr>
          <p:cNvPr id="398351" name="Rectangle 15"/>
          <p:cNvSpPr>
            <a:spLocks noChangeArrowheads="1"/>
          </p:cNvSpPr>
          <p:nvPr/>
        </p:nvSpPr>
        <p:spPr bwMode="auto">
          <a:xfrm>
            <a:off x="2339975" y="6237288"/>
            <a:ext cx="4392613" cy="431800"/>
          </a:xfrm>
          <a:prstGeom prst="rect">
            <a:avLst/>
          </a:prstGeom>
          <a:solidFill>
            <a:schemeClr val="bg1"/>
          </a:solidFill>
          <a:ln w="9525">
            <a:solidFill>
              <a:schemeClr val="bg1"/>
            </a:solidFill>
            <a:miter lim="800000"/>
            <a:headEnd/>
            <a:tailEnd/>
          </a:ln>
          <a:effectLst/>
        </p:spPr>
        <p:txBody>
          <a:bodyPr wrap="none" anchor="ctr">
            <a:prstTxWarp prst="textNoShape">
              <a:avLst/>
            </a:prstTxWarp>
          </a:bodyPr>
          <a:lstStyle/>
          <a:p>
            <a:endParaRPr lang="en-US"/>
          </a:p>
        </p:txBody>
      </p:sp>
      <p:grpSp>
        <p:nvGrpSpPr>
          <p:cNvPr id="2" name="Group 14"/>
          <p:cNvGrpSpPr>
            <a:grpSpLocks/>
          </p:cNvGrpSpPr>
          <p:nvPr/>
        </p:nvGrpSpPr>
        <p:grpSpPr bwMode="auto">
          <a:xfrm>
            <a:off x="1639888" y="188913"/>
            <a:ext cx="5870575" cy="6264275"/>
            <a:chOff x="1033" y="210"/>
            <a:chExt cx="3698" cy="3946"/>
          </a:xfrm>
        </p:grpSpPr>
        <p:pic>
          <p:nvPicPr>
            <p:cNvPr id="398345" name="Picture 9"/>
            <p:cNvPicPr>
              <a:picLocks noChangeAspect="1" noChangeArrowheads="1"/>
            </p:cNvPicPr>
            <p:nvPr/>
          </p:nvPicPr>
          <p:blipFill>
            <a:blip r:embed="rId3"/>
            <a:srcRect l="302" t="16731" r="2713" b="8441"/>
            <a:stretch>
              <a:fillRect/>
            </a:stretch>
          </p:blipFill>
          <p:spPr bwMode="auto">
            <a:xfrm>
              <a:off x="1033" y="210"/>
              <a:ext cx="3664" cy="2061"/>
            </a:xfrm>
            <a:prstGeom prst="rect">
              <a:avLst/>
            </a:prstGeom>
            <a:noFill/>
            <a:ln w="9525">
              <a:noFill/>
              <a:miter lim="800000"/>
              <a:headEnd/>
              <a:tailEnd/>
            </a:ln>
            <a:effectLst/>
          </p:spPr>
        </p:pic>
        <p:pic>
          <p:nvPicPr>
            <p:cNvPr id="398346" name="Picture 10"/>
            <p:cNvPicPr>
              <a:picLocks noChangeAspect="1" noChangeArrowheads="1"/>
            </p:cNvPicPr>
            <p:nvPr/>
          </p:nvPicPr>
          <p:blipFill>
            <a:blip r:embed="rId4"/>
            <a:srcRect l="302" t="23611" r="1807" b="7487"/>
            <a:stretch>
              <a:fillRect/>
            </a:stretch>
          </p:blipFill>
          <p:spPr bwMode="auto">
            <a:xfrm>
              <a:off x="1033" y="2257"/>
              <a:ext cx="3698" cy="1899"/>
            </a:xfrm>
            <a:prstGeom prst="rect">
              <a:avLst/>
            </a:prstGeom>
            <a:noFill/>
            <a:ln w="9525">
              <a:noFill/>
              <a:miter lim="800000"/>
              <a:headEnd/>
              <a:tailEnd/>
            </a:ln>
            <a:effectLst/>
          </p:spPr>
        </p:pic>
      </p:grpSp>
      <p:sp>
        <p:nvSpPr>
          <p:cNvPr id="398349" name="Rectangle 13"/>
          <p:cNvSpPr>
            <a:spLocks noChangeArrowheads="1"/>
          </p:cNvSpPr>
          <p:nvPr/>
        </p:nvSpPr>
        <p:spPr bwMode="auto">
          <a:xfrm>
            <a:off x="1639888" y="188913"/>
            <a:ext cx="5811837" cy="6408737"/>
          </a:xfrm>
          <a:prstGeom prst="rect">
            <a:avLst/>
          </a:prstGeom>
          <a:noFill/>
          <a:ln w="9525">
            <a:solidFill>
              <a:schemeClr val="bg2"/>
            </a:solidFill>
            <a:miter lim="800000"/>
            <a:headEnd/>
            <a:tailEnd/>
          </a:ln>
          <a:effectLst/>
        </p:spPr>
        <p:txBody>
          <a:bodyPr wrap="none" anchor="ct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 name="Footer Placeholder 3"/>
          <p:cNvSpPr>
            <a:spLocks noGrp="1"/>
          </p:cNvSpPr>
          <p:nvPr>
            <p:ph type="ftr" sz="quarter" idx="10"/>
          </p:nvPr>
        </p:nvSpPr>
        <p:spPr/>
        <p:txBody>
          <a:bodyPr/>
          <a:lstStyle/>
          <a:p>
            <a:r>
              <a:rPr lang="fr-FR"/>
              <a:t>10</a:t>
            </a:r>
            <a:r>
              <a:rPr lang="fr-FR" baseline="30000"/>
              <a:t>th</a:t>
            </a:r>
            <a:r>
              <a:rPr lang="fr-FR"/>
              <a:t>-12</a:t>
            </a:r>
            <a:r>
              <a:rPr lang="fr-FR" baseline="30000"/>
              <a:t>th</a:t>
            </a:r>
            <a:r>
              <a:rPr lang="fr-FR"/>
              <a:t> February 2010</a:t>
            </a:r>
            <a:endParaRPr lang="fr-FR"/>
          </a:p>
        </p:txBody>
      </p:sp>
      <p:sp>
        <p:nvSpPr>
          <p:cNvPr id="388098" name="Rectangle 2"/>
          <p:cNvSpPr>
            <a:spLocks noGrp="1"/>
          </p:cNvSpPr>
          <p:nvPr>
            <p:ph type="title"/>
          </p:nvPr>
        </p:nvSpPr>
        <p:spPr>
          <a:xfrm>
            <a:off x="1590675" y="549275"/>
            <a:ext cx="6923088" cy="1223963"/>
          </a:xfrm>
        </p:spPr>
        <p:txBody>
          <a:bodyPr/>
          <a:lstStyle/>
          <a:p>
            <a:r>
              <a:rPr lang="fr-FR" sz="3600">
                <a:solidFill>
                  <a:srgbClr val="7AC6EB"/>
                </a:solidFill>
              </a:rPr>
              <a:t>The Internal Communication A.U. : a deal between us</a:t>
            </a:r>
          </a:p>
        </p:txBody>
      </p:sp>
      <p:pic>
        <p:nvPicPr>
          <p:cNvPr id="388099" name="Image 12" descr="PINS-RELIEF-C70-M40.png"/>
          <p:cNvPicPr>
            <a:picLocks noChangeAspect="1"/>
          </p:cNvPicPr>
          <p:nvPr>
            <p:ph type="body" idx="1"/>
          </p:nvPr>
        </p:nvPicPr>
        <p:blipFill>
          <a:blip r:embed="rId3"/>
          <a:srcRect/>
          <a:stretch>
            <a:fillRect/>
          </a:stretch>
        </p:blipFill>
        <p:spPr>
          <a:xfrm>
            <a:off x="3708400" y="3789363"/>
            <a:ext cx="1601788" cy="1601787"/>
          </a:xfrm>
          <a:noFill/>
          <a:ln/>
        </p:spPr>
      </p:pic>
      <p:pic>
        <p:nvPicPr>
          <p:cNvPr id="388100" name="Image 7" descr="PINS-RELIEF-JAUNE-CLAIR.png"/>
          <p:cNvPicPr>
            <a:picLocks noChangeAspect="1"/>
          </p:cNvPicPr>
          <p:nvPr/>
        </p:nvPicPr>
        <p:blipFill>
          <a:blip r:embed="rId4"/>
          <a:srcRect/>
          <a:stretch>
            <a:fillRect/>
          </a:stretch>
        </p:blipFill>
        <p:spPr bwMode="auto">
          <a:xfrm>
            <a:off x="2557463" y="2798763"/>
            <a:ext cx="1600200" cy="1600200"/>
          </a:xfrm>
          <a:prstGeom prst="rect">
            <a:avLst/>
          </a:prstGeom>
          <a:noFill/>
          <a:ln w="9525">
            <a:noFill/>
            <a:miter lim="800000"/>
            <a:headEnd/>
            <a:tailEnd/>
          </a:ln>
        </p:spPr>
      </p:pic>
      <p:pic>
        <p:nvPicPr>
          <p:cNvPr id="388101" name="Image 9" descr="PINS-RELIEF-C60-J40.png"/>
          <p:cNvPicPr>
            <a:picLocks noChangeAspect="1"/>
          </p:cNvPicPr>
          <p:nvPr/>
        </p:nvPicPr>
        <p:blipFill>
          <a:blip r:embed="rId5"/>
          <a:srcRect/>
          <a:stretch>
            <a:fillRect/>
          </a:stretch>
        </p:blipFill>
        <p:spPr bwMode="auto">
          <a:xfrm>
            <a:off x="2555875" y="4779963"/>
            <a:ext cx="1601788" cy="1601787"/>
          </a:xfrm>
          <a:prstGeom prst="rect">
            <a:avLst/>
          </a:prstGeom>
          <a:noFill/>
          <a:ln w="9525">
            <a:noFill/>
            <a:miter lim="800000"/>
            <a:headEnd/>
            <a:tailEnd/>
          </a:ln>
        </p:spPr>
      </p:pic>
      <p:pic>
        <p:nvPicPr>
          <p:cNvPr id="388102" name="Image 7" descr="PINS-RELIEF-VIOLET.png"/>
          <p:cNvPicPr>
            <a:picLocks noChangeAspect="1"/>
          </p:cNvPicPr>
          <p:nvPr/>
        </p:nvPicPr>
        <p:blipFill>
          <a:blip r:embed="rId6"/>
          <a:srcRect/>
          <a:stretch>
            <a:fillRect/>
          </a:stretch>
        </p:blipFill>
        <p:spPr bwMode="auto">
          <a:xfrm>
            <a:off x="4878388" y="2798763"/>
            <a:ext cx="1601787" cy="1601787"/>
          </a:xfrm>
          <a:prstGeom prst="rect">
            <a:avLst/>
          </a:prstGeom>
          <a:noFill/>
          <a:ln w="9525">
            <a:noFill/>
            <a:miter lim="800000"/>
            <a:headEnd/>
            <a:tailEnd/>
          </a:ln>
        </p:spPr>
      </p:pic>
      <p:sp>
        <p:nvSpPr>
          <p:cNvPr id="388103" name="Rectangle 13"/>
          <p:cNvSpPr>
            <a:spLocks noChangeArrowheads="1"/>
          </p:cNvSpPr>
          <p:nvPr/>
        </p:nvSpPr>
        <p:spPr bwMode="auto">
          <a:xfrm>
            <a:off x="3789363" y="4437063"/>
            <a:ext cx="1439862" cy="304800"/>
          </a:xfrm>
          <a:prstGeom prst="rect">
            <a:avLst/>
          </a:prstGeom>
          <a:noFill/>
          <a:ln w="9525">
            <a:noFill/>
            <a:miter lim="800000"/>
            <a:headEnd/>
            <a:tailEnd/>
          </a:ln>
        </p:spPr>
        <p:txBody>
          <a:bodyPr>
            <a:prstTxWarp prst="textNoShape">
              <a:avLst/>
            </a:prstTxWarp>
            <a:spAutoFit/>
          </a:bodyPr>
          <a:lstStyle/>
          <a:p>
            <a:pPr algn="ctr" defTabSz="457200"/>
            <a:r>
              <a:rPr lang="fr-FR" sz="1400" b="1">
                <a:solidFill>
                  <a:schemeClr val="bg1"/>
                </a:solidFill>
                <a:latin typeface="Calibri" charset="0"/>
                <a:ea typeface="ＭＳ Ｐゴシック" charset="-128"/>
                <a:cs typeface="ＭＳ Ｐゴシック" charset="-128"/>
              </a:rPr>
              <a:t>INFORMATION</a:t>
            </a:r>
          </a:p>
        </p:txBody>
      </p:sp>
      <p:sp>
        <p:nvSpPr>
          <p:cNvPr id="388104" name="Rectangle 8"/>
          <p:cNvSpPr>
            <a:spLocks noChangeArrowheads="1"/>
          </p:cNvSpPr>
          <p:nvPr/>
        </p:nvSpPr>
        <p:spPr bwMode="auto">
          <a:xfrm>
            <a:off x="2636838" y="3446463"/>
            <a:ext cx="1439862" cy="304800"/>
          </a:xfrm>
          <a:prstGeom prst="rect">
            <a:avLst/>
          </a:prstGeom>
          <a:noFill/>
          <a:ln w="9525">
            <a:noFill/>
            <a:miter lim="800000"/>
            <a:headEnd/>
            <a:tailEnd/>
          </a:ln>
        </p:spPr>
        <p:txBody>
          <a:bodyPr>
            <a:prstTxWarp prst="textNoShape">
              <a:avLst/>
            </a:prstTxWarp>
            <a:spAutoFit/>
          </a:bodyPr>
          <a:lstStyle/>
          <a:p>
            <a:pPr algn="ctr" defTabSz="457200"/>
            <a:r>
              <a:rPr lang="fr-FR" sz="1400" b="1">
                <a:solidFill>
                  <a:schemeClr val="bg1"/>
                </a:solidFill>
                <a:latin typeface="Calibri" charset="0"/>
                <a:ea typeface="ＭＳ Ｐゴシック" charset="-128"/>
                <a:cs typeface="ＭＳ Ｐゴシック" charset="-128"/>
              </a:rPr>
              <a:t>CONNECTIONS</a:t>
            </a:r>
          </a:p>
        </p:txBody>
      </p:sp>
      <p:sp>
        <p:nvSpPr>
          <p:cNvPr id="388105" name="Rectangle 10"/>
          <p:cNvSpPr>
            <a:spLocks noChangeArrowheads="1"/>
          </p:cNvSpPr>
          <p:nvPr/>
        </p:nvSpPr>
        <p:spPr bwMode="auto">
          <a:xfrm>
            <a:off x="2822575" y="5397500"/>
            <a:ext cx="1066800" cy="366713"/>
          </a:xfrm>
          <a:prstGeom prst="rect">
            <a:avLst/>
          </a:prstGeom>
          <a:noFill/>
          <a:ln w="9525">
            <a:noFill/>
            <a:miter lim="800000"/>
            <a:headEnd/>
            <a:tailEnd/>
          </a:ln>
        </p:spPr>
        <p:txBody>
          <a:bodyPr>
            <a:prstTxWarp prst="textNoShape">
              <a:avLst/>
            </a:prstTxWarp>
            <a:spAutoFit/>
          </a:bodyPr>
          <a:lstStyle/>
          <a:p>
            <a:pPr algn="ctr" defTabSz="457200"/>
            <a:r>
              <a:rPr lang="fr-FR" b="1">
                <a:solidFill>
                  <a:schemeClr val="bg1"/>
                </a:solidFill>
                <a:latin typeface="Calibri" charset="0"/>
                <a:ea typeface="ＭＳ Ｐゴシック" charset="-128"/>
                <a:cs typeface="ＭＳ Ｐゴシック" charset="-128"/>
              </a:rPr>
              <a:t>TOOLS</a:t>
            </a:r>
          </a:p>
        </p:txBody>
      </p:sp>
      <p:sp>
        <p:nvSpPr>
          <p:cNvPr id="388106" name="Rectangle 8"/>
          <p:cNvSpPr>
            <a:spLocks noChangeArrowheads="1"/>
          </p:cNvSpPr>
          <p:nvPr/>
        </p:nvSpPr>
        <p:spPr bwMode="auto">
          <a:xfrm>
            <a:off x="5145088" y="3430588"/>
            <a:ext cx="1066800" cy="336550"/>
          </a:xfrm>
          <a:prstGeom prst="rect">
            <a:avLst/>
          </a:prstGeom>
          <a:noFill/>
          <a:ln w="9525">
            <a:noFill/>
            <a:miter lim="800000"/>
            <a:headEnd/>
            <a:tailEnd/>
          </a:ln>
        </p:spPr>
        <p:txBody>
          <a:bodyPr>
            <a:prstTxWarp prst="textNoShape">
              <a:avLst/>
            </a:prstTxWarp>
            <a:spAutoFit/>
          </a:bodyPr>
          <a:lstStyle/>
          <a:p>
            <a:pPr algn="ctr" defTabSz="457200"/>
            <a:r>
              <a:rPr lang="fr-FR" sz="1600" b="1">
                <a:solidFill>
                  <a:schemeClr val="bg1"/>
                </a:solidFill>
                <a:latin typeface="Calibri" charset="0"/>
                <a:ea typeface="ＭＳ Ｐゴシック" charset="-128"/>
                <a:cs typeface="ＭＳ Ｐゴシック" charset="-128"/>
              </a:rPr>
              <a:t>CAREER</a:t>
            </a:r>
          </a:p>
        </p:txBody>
      </p:sp>
      <p:sp>
        <p:nvSpPr>
          <p:cNvPr id="388107" name="Text Box 11"/>
          <p:cNvSpPr txBox="1">
            <a:spLocks noChangeArrowheads="1"/>
          </p:cNvSpPr>
          <p:nvPr/>
        </p:nvSpPr>
        <p:spPr bwMode="auto">
          <a:xfrm>
            <a:off x="684213" y="2125663"/>
            <a:ext cx="8101012" cy="366712"/>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fr-FR" b="1">
                <a:ea typeface="ＭＳ Ｐゴシック" charset="-128"/>
                <a:cs typeface="ＭＳ Ｐゴシック" charset="-128"/>
              </a:rPr>
              <a:t>What we could offer you ? 	And what you could give us ?</a:t>
            </a:r>
          </a:p>
        </p:txBody>
      </p:sp>
      <p:sp>
        <p:nvSpPr>
          <p:cNvPr id="388108" name="Oval 12"/>
          <p:cNvSpPr>
            <a:spLocks noChangeArrowheads="1"/>
          </p:cNvSpPr>
          <p:nvPr/>
        </p:nvSpPr>
        <p:spPr bwMode="auto">
          <a:xfrm>
            <a:off x="2557463" y="2797175"/>
            <a:ext cx="1601787" cy="1601788"/>
          </a:xfrm>
          <a:prstGeom prst="ellipse">
            <a:avLst/>
          </a:prstGeom>
          <a:solidFill>
            <a:schemeClr val="bg1">
              <a:alpha val="80000"/>
            </a:schemeClr>
          </a:solidFill>
          <a:ln w="9525">
            <a:noFill/>
            <a:round/>
            <a:headEnd/>
            <a:tailEnd/>
          </a:ln>
          <a:effectLst/>
        </p:spPr>
        <p:txBody>
          <a:bodyPr wrap="none" anchor="ctr">
            <a:prstTxWarp prst="textNoShape">
              <a:avLst/>
            </a:prstTxWarp>
          </a:bodyPr>
          <a:lstStyle/>
          <a:p>
            <a:endParaRPr lang="en-US"/>
          </a:p>
        </p:txBody>
      </p:sp>
      <p:sp>
        <p:nvSpPr>
          <p:cNvPr id="388109" name="Oval 13"/>
          <p:cNvSpPr>
            <a:spLocks noChangeArrowheads="1"/>
          </p:cNvSpPr>
          <p:nvPr/>
        </p:nvSpPr>
        <p:spPr bwMode="auto">
          <a:xfrm>
            <a:off x="3708400" y="3767138"/>
            <a:ext cx="1601788" cy="1601787"/>
          </a:xfrm>
          <a:prstGeom prst="ellipse">
            <a:avLst/>
          </a:prstGeom>
          <a:solidFill>
            <a:schemeClr val="bg1">
              <a:alpha val="80000"/>
            </a:schemeClr>
          </a:solidFill>
          <a:ln w="9525">
            <a:noFill/>
            <a:round/>
            <a:headEnd/>
            <a:tailEnd/>
          </a:ln>
          <a:effectLst/>
        </p:spPr>
        <p:txBody>
          <a:bodyPr wrap="none" anchor="ctr">
            <a:prstTxWarp prst="textNoShape">
              <a:avLst/>
            </a:prstTxWarp>
          </a:bodyPr>
          <a:lstStyle/>
          <a:p>
            <a:endParaRPr lang="en-US"/>
          </a:p>
        </p:txBody>
      </p:sp>
      <p:sp>
        <p:nvSpPr>
          <p:cNvPr id="388110" name="Oval 14"/>
          <p:cNvSpPr>
            <a:spLocks noChangeArrowheads="1"/>
          </p:cNvSpPr>
          <p:nvPr/>
        </p:nvSpPr>
        <p:spPr bwMode="auto">
          <a:xfrm>
            <a:off x="2555875" y="4741863"/>
            <a:ext cx="1601788" cy="1601787"/>
          </a:xfrm>
          <a:prstGeom prst="ellipse">
            <a:avLst/>
          </a:prstGeom>
          <a:solidFill>
            <a:schemeClr val="bg1">
              <a:alpha val="80000"/>
            </a:schemeClr>
          </a:solidFill>
          <a:ln w="9525">
            <a:noFill/>
            <a:round/>
            <a:headEnd/>
            <a:tailEnd/>
          </a:ln>
          <a:effectLst/>
        </p:spPr>
        <p:txBody>
          <a:bodyPr wrap="none" anchor="ctr">
            <a:prstTxWarp prst="textNoShape">
              <a:avLst/>
            </a:prstTxWarp>
          </a:bodyPr>
          <a:lstStyle/>
          <a:p>
            <a:endParaRPr lang="en-US"/>
          </a:p>
        </p:txBody>
      </p:sp>
      <p:sp>
        <p:nvSpPr>
          <p:cNvPr id="388111" name="Oval 15"/>
          <p:cNvSpPr>
            <a:spLocks noChangeArrowheads="1"/>
          </p:cNvSpPr>
          <p:nvPr/>
        </p:nvSpPr>
        <p:spPr bwMode="auto">
          <a:xfrm>
            <a:off x="4878388" y="2835275"/>
            <a:ext cx="1601787" cy="1601788"/>
          </a:xfrm>
          <a:prstGeom prst="ellipse">
            <a:avLst/>
          </a:prstGeom>
          <a:solidFill>
            <a:schemeClr val="bg1">
              <a:alpha val="80000"/>
            </a:schemeClr>
          </a:solidFill>
          <a:ln w="9525">
            <a:noFill/>
            <a:round/>
            <a:headEnd/>
            <a:tailEnd/>
          </a:ln>
          <a:effectLst/>
        </p:spPr>
        <p:txBody>
          <a:bodyPr wrap="none" anchor="ctr">
            <a:prstTxWarp prst="textNoShape">
              <a:avLst/>
            </a:prstTxWarp>
          </a:bodyPr>
          <a:lstStyle/>
          <a:p>
            <a:endParaRPr lang="en-US"/>
          </a:p>
        </p:txBody>
      </p:sp>
      <p:pic>
        <p:nvPicPr>
          <p:cNvPr id="388112" name="Image 9" descr="PINS-RELIEF-MARRON-CLAIR.png"/>
          <p:cNvPicPr>
            <a:picLocks noChangeAspect="1"/>
          </p:cNvPicPr>
          <p:nvPr/>
        </p:nvPicPr>
        <p:blipFill>
          <a:blip r:embed="rId7"/>
          <a:srcRect/>
          <a:stretch>
            <a:fillRect/>
          </a:stretch>
        </p:blipFill>
        <p:spPr bwMode="auto">
          <a:xfrm>
            <a:off x="4878388" y="4779963"/>
            <a:ext cx="1601787" cy="1601787"/>
          </a:xfrm>
          <a:prstGeom prst="rect">
            <a:avLst/>
          </a:prstGeom>
          <a:noFill/>
          <a:ln w="9525">
            <a:noFill/>
            <a:miter lim="800000"/>
            <a:headEnd/>
            <a:tailEnd/>
          </a:ln>
        </p:spPr>
      </p:pic>
      <p:sp>
        <p:nvSpPr>
          <p:cNvPr id="388113" name="Rectangle 10"/>
          <p:cNvSpPr>
            <a:spLocks noChangeArrowheads="1"/>
          </p:cNvSpPr>
          <p:nvPr/>
        </p:nvSpPr>
        <p:spPr bwMode="auto">
          <a:xfrm>
            <a:off x="5146675" y="5397500"/>
            <a:ext cx="1066800" cy="366713"/>
          </a:xfrm>
          <a:prstGeom prst="rect">
            <a:avLst/>
          </a:prstGeom>
          <a:noFill/>
          <a:ln w="9525">
            <a:noFill/>
            <a:miter lim="800000"/>
            <a:headEnd/>
            <a:tailEnd/>
          </a:ln>
        </p:spPr>
        <p:txBody>
          <a:bodyPr>
            <a:prstTxWarp prst="textNoShape">
              <a:avLst/>
            </a:prstTxWarp>
            <a:spAutoFit/>
          </a:bodyPr>
          <a:lstStyle/>
          <a:p>
            <a:pPr algn="ctr" defTabSz="457200"/>
            <a:r>
              <a:rPr lang="fr-FR" b="1">
                <a:solidFill>
                  <a:schemeClr val="bg1"/>
                </a:solidFill>
                <a:latin typeface="Calibri" charset="0"/>
                <a:ea typeface="ＭＳ Ｐゴシック" charset="-128"/>
                <a:cs typeface="ＭＳ Ｐゴシック" charset="-128"/>
              </a:rPr>
              <a:t>GLORY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88108"/>
                                        </p:tgtEl>
                                        <p:attrNameLst>
                                          <p:attrName>style.visibility</p:attrName>
                                        </p:attrNameLst>
                                      </p:cBhvr>
                                      <p:to>
                                        <p:strVal val="visible"/>
                                      </p:to>
                                    </p:set>
                                    <p:animEffect transition="in" filter="fade">
                                      <p:cBhvr>
                                        <p:cTn id="7" dur="1000"/>
                                        <p:tgtEl>
                                          <p:spTgt spid="38810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8110"/>
                                        </p:tgtEl>
                                        <p:attrNameLst>
                                          <p:attrName>style.visibility</p:attrName>
                                        </p:attrNameLst>
                                      </p:cBhvr>
                                      <p:to>
                                        <p:strVal val="visible"/>
                                      </p:to>
                                    </p:set>
                                    <p:animEffect transition="in" filter="fade">
                                      <p:cBhvr>
                                        <p:cTn id="10" dur="1000"/>
                                        <p:tgtEl>
                                          <p:spTgt spid="3881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88111"/>
                                        </p:tgtEl>
                                        <p:attrNameLst>
                                          <p:attrName>style.visibility</p:attrName>
                                        </p:attrNameLst>
                                      </p:cBhvr>
                                      <p:to>
                                        <p:strVal val="visible"/>
                                      </p:to>
                                    </p:set>
                                    <p:animEffect transition="in" filter="fade">
                                      <p:cBhvr>
                                        <p:cTn id="13" dur="1000"/>
                                        <p:tgtEl>
                                          <p:spTgt spid="3881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88109"/>
                                        </p:tgtEl>
                                        <p:attrNameLst>
                                          <p:attrName>style.visibility</p:attrName>
                                        </p:attrNameLst>
                                      </p:cBhvr>
                                      <p:to>
                                        <p:strVal val="visible"/>
                                      </p:to>
                                    </p:set>
                                    <p:animEffect transition="in" filter="fade">
                                      <p:cBhvr>
                                        <p:cTn id="16" dur="1000"/>
                                        <p:tgtEl>
                                          <p:spTgt spid="388109"/>
                                        </p:tgtEl>
                                      </p:cBhvr>
                                    </p:animEffect>
                                  </p:childTnLst>
                                </p:cTn>
                              </p:par>
                              <p:par>
                                <p:cTn id="17" presetID="49" presetClass="path" presetSubtype="0" accel="50000" decel="50000" fill="hold" nodeType="withEffect">
                                  <p:stCondLst>
                                    <p:cond delay="0"/>
                                  </p:stCondLst>
                                  <p:childTnLst>
                                    <p:animMotion origin="layout" path="M 3.05556E-6 3.23699E-6 L -0.12101 -0.13503 " pathEditMode="relative" rAng="0" ptsTypes="AA">
                                      <p:cBhvr>
                                        <p:cTn id="18" dur="2000" fill="hold"/>
                                        <p:tgtEl>
                                          <p:spTgt spid="388112"/>
                                        </p:tgtEl>
                                        <p:attrNameLst>
                                          <p:attrName>ppt_x</p:attrName>
                                          <p:attrName>ppt_y</p:attrName>
                                        </p:attrNameLst>
                                      </p:cBhvr>
                                      <p:rCtr x="-61" y="-68"/>
                                    </p:animMotion>
                                  </p:childTnLst>
                                </p:cTn>
                              </p:par>
                              <p:par>
                                <p:cTn id="19" presetID="49" presetClass="path" presetSubtype="0" accel="50000" decel="50000" fill="hold" grpId="0" nodeType="withEffect">
                                  <p:stCondLst>
                                    <p:cond delay="0"/>
                                  </p:stCondLst>
                                  <p:childTnLst>
                                    <p:animMotion origin="layout" path="M -5.55556E-7 3.23699E-6 L -0.12118 -0.13503 " pathEditMode="relative" rAng="0" ptsTypes="AA">
                                      <p:cBhvr>
                                        <p:cTn id="20" dur="2000" fill="hold"/>
                                        <p:tgtEl>
                                          <p:spTgt spid="388113"/>
                                        </p:tgtEl>
                                        <p:attrNameLst>
                                          <p:attrName>ppt_x</p:attrName>
                                          <p:attrName>ppt_y</p:attrName>
                                        </p:attrNameLst>
                                      </p:cBhvr>
                                      <p:rCtr x="-61" y="-6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8108" grpId="0" animBg="1"/>
      <p:bldP spid="388109" grpId="0" animBg="1"/>
      <p:bldP spid="388110" grpId="0" animBg="1"/>
      <p:bldP spid="388111" grpId="0" animBg="1"/>
      <p:bldP spid="388113" grpId="0"/>
    </p:bldLst>
  </p:timing>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 name="Footer Placeholder 1"/>
          <p:cNvSpPr>
            <a:spLocks noGrp="1"/>
          </p:cNvSpPr>
          <p:nvPr>
            <p:ph type="ftr" sz="quarter" idx="10"/>
          </p:nvPr>
        </p:nvSpPr>
        <p:spPr/>
        <p:txBody>
          <a:bodyPr/>
          <a:lstStyle/>
          <a:p>
            <a:r>
              <a:rPr lang="fr-FR"/>
              <a:t>10</a:t>
            </a:r>
            <a:r>
              <a:rPr lang="fr-FR" baseline="30000"/>
              <a:t>th</a:t>
            </a:r>
            <a:r>
              <a:rPr lang="fr-FR"/>
              <a:t>-12</a:t>
            </a:r>
            <a:r>
              <a:rPr lang="fr-FR" baseline="30000"/>
              <a:t>th</a:t>
            </a:r>
            <a:r>
              <a:rPr lang="fr-FR"/>
              <a:t> February 2010</a:t>
            </a:r>
            <a:endParaRPr lang="fr-FR"/>
          </a:p>
        </p:txBody>
      </p:sp>
      <p:pic>
        <p:nvPicPr>
          <p:cNvPr id="390175" name="Picture 31" descr="PINS-blanc-bleu"/>
          <p:cNvPicPr>
            <a:picLocks noChangeAspect="1" noChangeArrowheads="1"/>
          </p:cNvPicPr>
          <p:nvPr/>
        </p:nvPicPr>
        <p:blipFill>
          <a:blip r:embed="rId3"/>
          <a:srcRect/>
          <a:stretch>
            <a:fillRect/>
          </a:stretch>
        </p:blipFill>
        <p:spPr bwMode="auto">
          <a:xfrm>
            <a:off x="1116013" y="0"/>
            <a:ext cx="6856412" cy="6856413"/>
          </a:xfrm>
          <a:prstGeom prst="rect">
            <a:avLst/>
          </a:prstGeom>
          <a:noFill/>
        </p:spPr>
      </p:pic>
      <p:sp>
        <p:nvSpPr>
          <p:cNvPr id="390146" name="ZoneTexte 9"/>
          <p:cNvSpPr txBox="1">
            <a:spLocks noChangeArrowheads="1"/>
          </p:cNvSpPr>
          <p:nvPr/>
        </p:nvSpPr>
        <p:spPr bwMode="auto">
          <a:xfrm>
            <a:off x="2895600" y="914400"/>
            <a:ext cx="4724400" cy="5248275"/>
          </a:xfrm>
          <a:prstGeom prst="rect">
            <a:avLst/>
          </a:prstGeom>
          <a:noFill/>
          <a:ln w="9525">
            <a:noFill/>
            <a:miter lim="800000"/>
            <a:headEnd/>
            <a:tailEnd/>
          </a:ln>
        </p:spPr>
        <p:txBody>
          <a:bodyPr>
            <a:prstTxWarp prst="textNoShape">
              <a:avLst/>
            </a:prstTxWarp>
          </a:bodyPr>
          <a:lstStyle/>
          <a:p>
            <a:pPr defTabSz="457200"/>
            <a:endParaRPr lang="fr-FR" sz="2000">
              <a:latin typeface="Calibri" charset="0"/>
              <a:ea typeface="ＭＳ Ｐゴシック" charset="-128"/>
              <a:cs typeface="ＭＳ Ｐゴシック" charset="-128"/>
            </a:endParaRPr>
          </a:p>
          <a:p>
            <a:pPr defTabSz="457200"/>
            <a:endParaRPr lang="fr-FR" sz="2000">
              <a:latin typeface="Calibri" charset="0"/>
              <a:ea typeface="ＭＳ Ｐゴシック" charset="-128"/>
              <a:cs typeface="ＭＳ Ｐゴシック" charset="-128"/>
            </a:endParaRPr>
          </a:p>
        </p:txBody>
      </p:sp>
      <p:sp>
        <p:nvSpPr>
          <p:cNvPr id="390148" name="ZoneTexte 4"/>
          <p:cNvSpPr txBox="1">
            <a:spLocks noChangeArrowheads="1"/>
          </p:cNvSpPr>
          <p:nvPr/>
        </p:nvSpPr>
        <p:spPr bwMode="auto">
          <a:xfrm>
            <a:off x="3300413" y="6248400"/>
            <a:ext cx="2566987" cy="246063"/>
          </a:xfrm>
          <a:prstGeom prst="rect">
            <a:avLst/>
          </a:prstGeom>
          <a:noFill/>
          <a:ln w="9525">
            <a:noFill/>
            <a:miter lim="800000"/>
            <a:headEnd/>
            <a:tailEnd/>
          </a:ln>
        </p:spPr>
        <p:txBody>
          <a:bodyPr>
            <a:prstTxWarp prst="textNoShape">
              <a:avLst/>
            </a:prstTxWarp>
            <a:spAutoFit/>
          </a:bodyPr>
          <a:lstStyle/>
          <a:p>
            <a:pPr algn="ctr" defTabSz="457200"/>
            <a:endParaRPr lang="en-GB" sz="1000">
              <a:solidFill>
                <a:srgbClr val="5EBDE1"/>
              </a:solidFill>
              <a:ea typeface="ＭＳ Ｐゴシック" charset="-128"/>
              <a:cs typeface="ＭＳ Ｐゴシック" charset="-128"/>
            </a:endParaRPr>
          </a:p>
        </p:txBody>
      </p:sp>
      <p:pic>
        <p:nvPicPr>
          <p:cNvPr id="390149" name="Image 9" descr="PINS-RELIEF-MARRON-CLAIR.png"/>
          <p:cNvPicPr>
            <a:picLocks noChangeAspect="1"/>
          </p:cNvPicPr>
          <p:nvPr/>
        </p:nvPicPr>
        <p:blipFill>
          <a:blip r:embed="rId4"/>
          <a:srcRect/>
          <a:stretch>
            <a:fillRect/>
          </a:stretch>
        </p:blipFill>
        <p:spPr bwMode="auto">
          <a:xfrm>
            <a:off x="1455738" y="720725"/>
            <a:ext cx="1439862" cy="1439863"/>
          </a:xfrm>
          <a:prstGeom prst="rect">
            <a:avLst/>
          </a:prstGeom>
          <a:noFill/>
          <a:ln w="9525">
            <a:noFill/>
            <a:miter lim="800000"/>
            <a:headEnd/>
            <a:tailEnd/>
          </a:ln>
        </p:spPr>
      </p:pic>
      <p:sp>
        <p:nvSpPr>
          <p:cNvPr id="390150" name="Rectangle 10"/>
          <p:cNvSpPr>
            <a:spLocks noChangeArrowheads="1"/>
          </p:cNvSpPr>
          <p:nvPr/>
        </p:nvSpPr>
        <p:spPr bwMode="auto">
          <a:xfrm>
            <a:off x="1641475" y="1257300"/>
            <a:ext cx="1066800" cy="366713"/>
          </a:xfrm>
          <a:prstGeom prst="rect">
            <a:avLst/>
          </a:prstGeom>
          <a:noFill/>
          <a:ln w="9525">
            <a:noFill/>
            <a:miter lim="800000"/>
            <a:headEnd/>
            <a:tailEnd/>
          </a:ln>
        </p:spPr>
        <p:txBody>
          <a:bodyPr>
            <a:prstTxWarp prst="textNoShape">
              <a:avLst/>
            </a:prstTxWarp>
            <a:spAutoFit/>
          </a:bodyPr>
          <a:lstStyle/>
          <a:p>
            <a:pPr algn="ctr" defTabSz="457200"/>
            <a:r>
              <a:rPr lang="fr-FR" b="1">
                <a:solidFill>
                  <a:schemeClr val="bg1"/>
                </a:solidFill>
                <a:latin typeface="Calibri" charset="0"/>
                <a:ea typeface="ＭＳ Ｐゴシック" charset="-128"/>
                <a:cs typeface="ＭＳ Ｐゴシック" charset="-128"/>
              </a:rPr>
              <a:t>GLORY</a:t>
            </a:r>
          </a:p>
        </p:txBody>
      </p:sp>
      <p:graphicFrame>
        <p:nvGraphicFramePr>
          <p:cNvPr id="390201" name="Group 57"/>
          <p:cNvGraphicFramePr>
            <a:graphicFrameLocks noGrp="1"/>
          </p:cNvGraphicFramePr>
          <p:nvPr/>
        </p:nvGraphicFramePr>
        <p:xfrm>
          <a:off x="2197100" y="1720850"/>
          <a:ext cx="4751388" cy="5590540"/>
        </p:xfrm>
        <a:graphic>
          <a:graphicData uri="http://schemas.openxmlformats.org/drawingml/2006/table">
            <a:tbl>
              <a:tblPr/>
              <a:tblGrid>
                <a:gridCol w="2376488"/>
                <a:gridCol w="2374900"/>
              </a:tblGrid>
              <a:tr h="1487488">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r>
                        <a:rPr kumimoji="0" lang="fr-FR" sz="4000" b="0" i="0" u="none" strike="noStrike" cap="none" normalizeH="0" baseline="0">
                          <a:ln>
                            <a:noFill/>
                          </a:ln>
                          <a:solidFill>
                            <a:schemeClr val="tx1"/>
                          </a:solidFill>
                          <a:effectLst/>
                          <a:latin typeface="Calibri" charset="0"/>
                        </a:rPr>
                        <a:t>US</a:t>
                      </a:r>
                    </a:p>
                    <a:p>
                      <a:pPr marL="0" marR="0" lvl="0" indent="0" algn="ctr" defTabSz="457200" rtl="0" eaLnBrk="1" fontAlgn="base" latinLnBrk="0" hangingPunct="1">
                        <a:lnSpc>
                          <a:spcPct val="100000"/>
                        </a:lnSpc>
                        <a:spcBef>
                          <a:spcPct val="20000"/>
                        </a:spcBef>
                        <a:spcAft>
                          <a:spcPct val="0"/>
                        </a:spcAft>
                        <a:buClrTx/>
                        <a:buSzTx/>
                        <a:buFontTx/>
                        <a:buNone/>
                        <a:tabLst/>
                      </a:pPr>
                      <a:endParaRPr kumimoji="0" lang="fr-FR" sz="2400" b="0" i="0" u="none" strike="noStrike" cap="none" normalizeH="0" baseline="0">
                        <a:ln>
                          <a:noFill/>
                        </a:ln>
                        <a:solidFill>
                          <a:schemeClr val="tx1"/>
                        </a:solidFill>
                        <a:effectLst/>
                        <a:latin typeface="Calibri" charset="0"/>
                      </a:endParaRPr>
                    </a:p>
                  </a:txBody>
                  <a:tcPr horzOverflow="overflow">
                    <a:lnL cap="flat">
                      <a:noFill/>
                    </a:lnL>
                    <a:lnR>
                      <a:noFill/>
                    </a:lnR>
                    <a:lnT cap="fla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endParaRPr kumimoji="0" lang="en-GB" sz="2800" b="0" i="0" u="none" strike="noStrike" cap="none" normalizeH="0" baseline="0">
                        <a:ln>
                          <a:noFill/>
                        </a:ln>
                        <a:solidFill>
                          <a:schemeClr val="tx1"/>
                        </a:solidFill>
                        <a:effectLst/>
                        <a:latin typeface="Calibri" charset="0"/>
                      </a:endParaRPr>
                    </a:p>
                  </a:txBody>
                  <a:tcPr horzOverflow="overflow">
                    <a:lnL>
                      <a:noFill/>
                    </a:lnL>
                    <a:lnR cap="flat">
                      <a:noFill/>
                    </a:lnR>
                    <a:lnT cap="flat">
                      <a:noFill/>
                    </a:lnT>
                    <a:lnB>
                      <a:noFill/>
                    </a:lnB>
                    <a:lnTlToBr>
                      <a:noFill/>
                    </a:lnTlToBr>
                    <a:lnBlToTr>
                      <a:noFill/>
                    </a:lnBlToTr>
                    <a:noFill/>
                  </a:tcPr>
                </a:tc>
              </a:tr>
              <a:tr h="995363">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r>
                        <a:rPr kumimoji="0" lang="fr-FR" sz="2800" b="0" i="0" u="none" strike="noStrike" cap="none" normalizeH="0" baseline="0">
                          <a:ln>
                            <a:noFill/>
                          </a:ln>
                          <a:solidFill>
                            <a:schemeClr val="tx1"/>
                          </a:solidFill>
                          <a:effectLst/>
                          <a:latin typeface="Calibri" charset="0"/>
                        </a:rPr>
                        <a:t>Visibility on corporate medias and through the IC community</a:t>
                      </a:r>
                    </a:p>
                  </a:txBody>
                  <a:tcPr horzOverflow="overflow">
                    <a:lnL cap="flat">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endParaRPr kumimoji="0" lang="en-GB" sz="2800" b="0" i="0" u="none" strike="noStrike" cap="none" normalizeH="0" baseline="0">
                        <a:ln>
                          <a:noFill/>
                        </a:ln>
                        <a:solidFill>
                          <a:schemeClr val="tx1"/>
                        </a:solidFill>
                        <a:effectLst/>
                        <a:latin typeface="Calibri" charset="0"/>
                      </a:endParaRPr>
                    </a:p>
                  </a:txBody>
                  <a:tcPr horzOverflow="overflow">
                    <a:lnL>
                      <a:noFill/>
                    </a:lnL>
                    <a:lnR cap="flat">
                      <a:noFill/>
                    </a:lnR>
                    <a:lnT>
                      <a:noFill/>
                    </a:lnT>
                    <a:lnB>
                      <a:noFill/>
                    </a:lnB>
                    <a:lnTlToBr>
                      <a:noFill/>
                    </a:lnTlToBr>
                    <a:lnBlToTr>
                      <a:noFill/>
                    </a:lnBlToTr>
                    <a:noFill/>
                  </a:tcPr>
                </a:tc>
              </a:tr>
              <a:tr h="938213">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endParaRPr kumimoji="0" lang="en-GB" sz="2800" b="0" i="0" u="none" strike="noStrike" cap="none" normalizeH="0" baseline="0">
                        <a:ln>
                          <a:noFill/>
                        </a:ln>
                        <a:solidFill>
                          <a:schemeClr val="tx1"/>
                        </a:solidFill>
                        <a:effectLst/>
                        <a:latin typeface="Calibri" charset="0"/>
                      </a:endParaRPr>
                    </a:p>
                  </a:txBody>
                  <a:tcPr horzOverflow="overflow">
                    <a:lnL cap="flat">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endParaRPr kumimoji="0" lang="en-GB" sz="2800" b="0" i="0" u="none" strike="noStrike" cap="none" normalizeH="0" baseline="0">
                        <a:ln>
                          <a:noFill/>
                        </a:ln>
                        <a:solidFill>
                          <a:schemeClr val="tx1"/>
                        </a:solidFill>
                        <a:effectLst/>
                        <a:latin typeface="Calibri" charset="0"/>
                      </a:endParaRPr>
                    </a:p>
                  </a:txBody>
                  <a:tcPr horzOverflow="overflow">
                    <a:lnL>
                      <a:noFill/>
                    </a:lnL>
                    <a:lnR cap="flat">
                      <a:noFill/>
                    </a:lnR>
                    <a:lnT>
                      <a:noFill/>
                    </a:lnT>
                    <a:lnB>
                      <a:noFill/>
                    </a:lnB>
                    <a:lnTlToBr>
                      <a:noFill/>
                    </a:lnTlToBr>
                    <a:lnBlToTr>
                      <a:noFill/>
                    </a:lnBlToTr>
                    <a:noFill/>
                  </a:tcPr>
                </a:tc>
              </a:tr>
              <a:tr h="939800">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endParaRPr kumimoji="0" lang="en-GB" sz="2800" b="0" i="0" u="none" strike="noStrike" cap="none" normalizeH="0" baseline="0">
                        <a:ln>
                          <a:noFill/>
                        </a:ln>
                        <a:solidFill>
                          <a:schemeClr val="tx1"/>
                        </a:solidFill>
                        <a:effectLst/>
                        <a:latin typeface="Calibri" charset="0"/>
                      </a:endParaRPr>
                    </a:p>
                  </a:txBody>
                  <a:tcPr horzOverflow="overflow">
                    <a:lnL cap="flat">
                      <a:noFill/>
                    </a:lnL>
                    <a:lnR>
                      <a:noFill/>
                    </a:lnR>
                    <a:lnT>
                      <a:noFill/>
                    </a:lnT>
                    <a:lnB cap="flat">
                      <a:noFill/>
                    </a:lnB>
                    <a:lnTlToBr>
                      <a:noFill/>
                    </a:lnTlToBr>
                    <a:lnBlToTr>
                      <a:noFill/>
                    </a:lnBlToTr>
                    <a:noFill/>
                  </a:tcPr>
                </a:tc>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endParaRPr kumimoji="0" lang="en-GB" sz="2800" b="0" i="0" u="none" strike="noStrike" cap="none" normalizeH="0" baseline="0">
                        <a:ln>
                          <a:noFill/>
                        </a:ln>
                        <a:solidFill>
                          <a:schemeClr val="tx1"/>
                        </a:solidFill>
                        <a:effectLst/>
                        <a:latin typeface="Calibri" charset="0"/>
                      </a:endParaRPr>
                    </a:p>
                  </a:txBody>
                  <a:tcPr horzOverflow="overflow">
                    <a:lnL>
                      <a:noFill/>
                    </a:lnL>
                    <a:lnR cap="flat">
                      <a:noFill/>
                    </a:lnR>
                    <a:lnT>
                      <a:noFill/>
                    </a:lnT>
                    <a:lnB cap="flat">
                      <a:noFill/>
                    </a:lnB>
                    <a:lnTlToBr>
                      <a:noFill/>
                    </a:lnTlToBr>
                    <a:lnBlToTr>
                      <a:noFill/>
                    </a:lnBlToTr>
                    <a:noFill/>
                  </a:tcPr>
                </a:tc>
              </a:tr>
            </a:tbl>
          </a:graphicData>
        </a:graphic>
      </p:graphicFrame>
      <p:sp>
        <p:nvSpPr>
          <p:cNvPr id="390172" name="Line 28"/>
          <p:cNvSpPr>
            <a:spLocks noChangeShapeType="1"/>
          </p:cNvSpPr>
          <p:nvPr/>
        </p:nvSpPr>
        <p:spPr bwMode="auto">
          <a:xfrm>
            <a:off x="4500563" y="549275"/>
            <a:ext cx="0" cy="5545138"/>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390173" name="Line 29"/>
          <p:cNvSpPr>
            <a:spLocks noChangeShapeType="1"/>
          </p:cNvSpPr>
          <p:nvPr/>
        </p:nvSpPr>
        <p:spPr bwMode="auto">
          <a:xfrm>
            <a:off x="3995738" y="1844675"/>
            <a:ext cx="1081087" cy="0"/>
          </a:xfrm>
          <a:prstGeom prst="line">
            <a:avLst/>
          </a:prstGeom>
          <a:noFill/>
          <a:ln w="57150">
            <a:solidFill>
              <a:srgbClr val="EBA996"/>
            </a:solidFill>
            <a:round/>
            <a:headEnd/>
            <a:tailEnd type="triangle" w="med" len="med"/>
          </a:ln>
          <a:effectLst/>
        </p:spPr>
        <p:txBody>
          <a:bodyPr>
            <a:prstTxWarp prst="textNoShape">
              <a:avLst/>
            </a:prstTxWarp>
          </a:bodyPr>
          <a:lstStyle/>
          <a:p>
            <a:endParaRPr lang="en-US"/>
          </a:p>
        </p:txBody>
      </p:sp>
      <p:sp>
        <p:nvSpPr>
          <p:cNvPr id="390174" name="Line 30"/>
          <p:cNvSpPr>
            <a:spLocks noChangeShapeType="1"/>
          </p:cNvSpPr>
          <p:nvPr/>
        </p:nvSpPr>
        <p:spPr bwMode="auto">
          <a:xfrm flipH="1">
            <a:off x="3995738" y="2133600"/>
            <a:ext cx="1081087" cy="0"/>
          </a:xfrm>
          <a:prstGeom prst="line">
            <a:avLst/>
          </a:prstGeom>
          <a:noFill/>
          <a:ln w="57150">
            <a:solidFill>
              <a:srgbClr val="EBA996"/>
            </a:solidFill>
            <a:round/>
            <a:headEnd/>
            <a:tailEnd type="triangle" w="med" len="med"/>
          </a:ln>
          <a:effectLst/>
        </p:spPr>
        <p:txBody>
          <a:bodyPr>
            <a:prstTxWarp prst="textNoShape">
              <a:avLst/>
            </a:prstTxWarp>
          </a:bodyPr>
          <a:lstStyle/>
          <a:p>
            <a:endParaRPr lang="en-US"/>
          </a:p>
        </p:txBody>
      </p:sp>
      <p:graphicFrame>
        <p:nvGraphicFramePr>
          <p:cNvPr id="390197" name="Group 53"/>
          <p:cNvGraphicFramePr>
            <a:graphicFrameLocks noGrp="1"/>
          </p:cNvGraphicFramePr>
          <p:nvPr/>
        </p:nvGraphicFramePr>
        <p:xfrm>
          <a:off x="4643438" y="1700213"/>
          <a:ext cx="2374900" cy="2987675"/>
        </p:xfrm>
        <a:graphic>
          <a:graphicData uri="http://schemas.openxmlformats.org/drawingml/2006/table">
            <a:tbl>
              <a:tblPr/>
              <a:tblGrid>
                <a:gridCol w="2374900"/>
              </a:tblGrid>
              <a:tr h="1616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4000" b="0" i="0" u="none" strike="noStrike" cap="none" normalizeH="0" baseline="0">
                          <a:ln>
                            <a:noFill/>
                          </a:ln>
                          <a:solidFill>
                            <a:schemeClr val="tx1"/>
                          </a:solidFill>
                          <a:effectLst/>
                          <a:latin typeface="Calibri" charset="0"/>
                        </a:rPr>
                        <a:t>YOU</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fr-FR" sz="2800" b="0" i="0" u="none" strike="noStrike" cap="none" normalizeH="0" baseline="0">
                        <a:ln>
                          <a:noFill/>
                        </a:ln>
                        <a:solidFill>
                          <a:schemeClr val="tx1"/>
                        </a:solidFill>
                        <a:effectLst/>
                        <a:latin typeface="Calibri" charset="0"/>
                      </a:endParaRPr>
                    </a:p>
                  </a:txBody>
                  <a:tcPr horzOverflow="overflow">
                    <a:lnL cap="flat">
                      <a:noFill/>
                    </a:lnL>
                    <a:lnR cap="flat">
                      <a:noFill/>
                    </a:lnR>
                    <a:lnT cap="flat">
                      <a:noFill/>
                    </a:lnT>
                    <a:lnB>
                      <a:noFill/>
                    </a:lnB>
                    <a:lnTlToBr>
                      <a:noFill/>
                    </a:lnTlToBr>
                    <a:lnBlToTr>
                      <a:noFill/>
                    </a:lnBlToTr>
                    <a:noFill/>
                  </a:tcPr>
                </a:tc>
              </a:tr>
              <a:tr h="1371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800" b="0" i="0" u="none" strike="noStrike" cap="none" normalizeH="0" baseline="0">
                          <a:ln>
                            <a:noFill/>
                          </a:ln>
                          <a:solidFill>
                            <a:schemeClr val="tx1"/>
                          </a:solidFill>
                          <a:effectLst/>
                          <a:latin typeface="Calibri" charset="0"/>
                        </a:rPr>
                        <a:t>Through your success stories</a:t>
                      </a:r>
                    </a:p>
                  </a:txBody>
                  <a:tcPr horzOverflow="overflow">
                    <a:lnL cap="flat">
                      <a:noFill/>
                    </a:lnL>
                    <a:lnR cap="flat">
                      <a:noFill/>
                    </a:lnR>
                    <a:lnT>
                      <a:noFill/>
                    </a:lnT>
                    <a:lnB cap="flat">
                      <a:noFill/>
                    </a:lnB>
                    <a:lnTlToBr>
                      <a:noFill/>
                    </a:lnTlToBr>
                    <a:lnBlToTr>
                      <a:noFill/>
                    </a:lnBlToTr>
                    <a:no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90201"/>
                                        </p:tgtEl>
                                        <p:attrNameLst>
                                          <p:attrName>style.visibility</p:attrName>
                                        </p:attrNameLst>
                                      </p:cBhvr>
                                      <p:to>
                                        <p:strVal val="visible"/>
                                      </p:to>
                                    </p:set>
                                    <p:animEffect transition="in" filter="checkerboard(across)">
                                      <p:cBhvr>
                                        <p:cTn id="7" dur="500"/>
                                        <p:tgtEl>
                                          <p:spTgt spid="39020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90197"/>
                                        </p:tgtEl>
                                        <p:attrNameLst>
                                          <p:attrName>style.visibility</p:attrName>
                                        </p:attrNameLst>
                                      </p:cBhvr>
                                      <p:to>
                                        <p:strVal val="visible"/>
                                      </p:to>
                                    </p:set>
                                    <p:animEffect transition="in" filter="checkerboard(across)">
                                      <p:cBhvr>
                                        <p:cTn id="12" dur="500"/>
                                        <p:tgtEl>
                                          <p:spTgt spid="390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 name="Footer Placeholder 3"/>
          <p:cNvSpPr>
            <a:spLocks noGrp="1"/>
          </p:cNvSpPr>
          <p:nvPr>
            <p:ph type="ftr" sz="quarter" idx="10"/>
          </p:nvPr>
        </p:nvSpPr>
        <p:spPr/>
        <p:txBody>
          <a:bodyPr/>
          <a:lstStyle/>
          <a:p>
            <a:r>
              <a:rPr lang="fr-FR"/>
              <a:t>10</a:t>
            </a:r>
            <a:r>
              <a:rPr lang="fr-FR" baseline="30000"/>
              <a:t>th</a:t>
            </a:r>
            <a:r>
              <a:rPr lang="fr-FR"/>
              <a:t>-12</a:t>
            </a:r>
            <a:r>
              <a:rPr lang="fr-FR" baseline="30000"/>
              <a:t>th</a:t>
            </a:r>
            <a:r>
              <a:rPr lang="fr-FR"/>
              <a:t> February 2010</a:t>
            </a:r>
            <a:endParaRPr lang="fr-FR"/>
          </a:p>
        </p:txBody>
      </p:sp>
      <p:sp>
        <p:nvSpPr>
          <p:cNvPr id="392194" name="Rectangle 2"/>
          <p:cNvSpPr>
            <a:spLocks noGrp="1"/>
          </p:cNvSpPr>
          <p:nvPr>
            <p:ph type="title"/>
          </p:nvPr>
        </p:nvSpPr>
        <p:spPr>
          <a:xfrm>
            <a:off x="1590675" y="549275"/>
            <a:ext cx="6923088" cy="1223963"/>
          </a:xfrm>
        </p:spPr>
        <p:txBody>
          <a:bodyPr/>
          <a:lstStyle/>
          <a:p>
            <a:r>
              <a:rPr lang="fr-FR" sz="3600">
                <a:solidFill>
                  <a:srgbClr val="7AC6EB"/>
                </a:solidFill>
              </a:rPr>
              <a:t>The Internal Communication A.U. : a deal between us</a:t>
            </a:r>
          </a:p>
        </p:txBody>
      </p:sp>
      <p:pic>
        <p:nvPicPr>
          <p:cNvPr id="392195" name="Image 12" descr="PINS-RELIEF-C70-M40.png"/>
          <p:cNvPicPr>
            <a:picLocks noChangeAspect="1"/>
          </p:cNvPicPr>
          <p:nvPr>
            <p:ph type="body" idx="1"/>
          </p:nvPr>
        </p:nvPicPr>
        <p:blipFill>
          <a:blip r:embed="rId3"/>
          <a:srcRect/>
          <a:stretch>
            <a:fillRect/>
          </a:stretch>
        </p:blipFill>
        <p:spPr>
          <a:xfrm>
            <a:off x="3708400" y="3789363"/>
            <a:ext cx="1601788" cy="1601787"/>
          </a:xfrm>
          <a:noFill/>
          <a:ln/>
        </p:spPr>
      </p:pic>
      <p:pic>
        <p:nvPicPr>
          <p:cNvPr id="392196" name="Image 7" descr="PINS-RELIEF-JAUNE-CLAIR.png"/>
          <p:cNvPicPr>
            <a:picLocks noChangeAspect="1"/>
          </p:cNvPicPr>
          <p:nvPr/>
        </p:nvPicPr>
        <p:blipFill>
          <a:blip r:embed="rId4"/>
          <a:srcRect/>
          <a:stretch>
            <a:fillRect/>
          </a:stretch>
        </p:blipFill>
        <p:spPr bwMode="auto">
          <a:xfrm>
            <a:off x="2557463" y="2798763"/>
            <a:ext cx="1600200" cy="1600200"/>
          </a:xfrm>
          <a:prstGeom prst="rect">
            <a:avLst/>
          </a:prstGeom>
          <a:noFill/>
          <a:ln w="9525">
            <a:noFill/>
            <a:miter lim="800000"/>
            <a:headEnd/>
            <a:tailEnd/>
          </a:ln>
        </p:spPr>
      </p:pic>
      <p:pic>
        <p:nvPicPr>
          <p:cNvPr id="392197" name="Image 9" descr="PINS-RELIEF-C60-J40.png"/>
          <p:cNvPicPr>
            <a:picLocks noChangeAspect="1"/>
          </p:cNvPicPr>
          <p:nvPr/>
        </p:nvPicPr>
        <p:blipFill>
          <a:blip r:embed="rId5"/>
          <a:srcRect/>
          <a:stretch>
            <a:fillRect/>
          </a:stretch>
        </p:blipFill>
        <p:spPr bwMode="auto">
          <a:xfrm>
            <a:off x="2555875" y="4779963"/>
            <a:ext cx="1601788" cy="1601787"/>
          </a:xfrm>
          <a:prstGeom prst="rect">
            <a:avLst/>
          </a:prstGeom>
          <a:noFill/>
          <a:ln w="9525">
            <a:noFill/>
            <a:miter lim="800000"/>
            <a:headEnd/>
            <a:tailEnd/>
          </a:ln>
        </p:spPr>
      </p:pic>
      <p:pic>
        <p:nvPicPr>
          <p:cNvPr id="392198" name="Image 9" descr="PINS-RELIEF-MARRON-CLAIR.png"/>
          <p:cNvPicPr>
            <a:picLocks noChangeAspect="1"/>
          </p:cNvPicPr>
          <p:nvPr/>
        </p:nvPicPr>
        <p:blipFill>
          <a:blip r:embed="rId6"/>
          <a:srcRect/>
          <a:stretch>
            <a:fillRect/>
          </a:stretch>
        </p:blipFill>
        <p:spPr bwMode="auto">
          <a:xfrm>
            <a:off x="4878388" y="4779963"/>
            <a:ext cx="1601787" cy="1601787"/>
          </a:xfrm>
          <a:prstGeom prst="rect">
            <a:avLst/>
          </a:prstGeom>
          <a:noFill/>
          <a:ln w="9525">
            <a:noFill/>
            <a:miter lim="800000"/>
            <a:headEnd/>
            <a:tailEnd/>
          </a:ln>
        </p:spPr>
      </p:pic>
      <p:sp>
        <p:nvSpPr>
          <p:cNvPr id="392199" name="Rectangle 13"/>
          <p:cNvSpPr>
            <a:spLocks noChangeArrowheads="1"/>
          </p:cNvSpPr>
          <p:nvPr/>
        </p:nvSpPr>
        <p:spPr bwMode="auto">
          <a:xfrm>
            <a:off x="3789363" y="4437063"/>
            <a:ext cx="1439862" cy="304800"/>
          </a:xfrm>
          <a:prstGeom prst="rect">
            <a:avLst/>
          </a:prstGeom>
          <a:noFill/>
          <a:ln w="9525">
            <a:noFill/>
            <a:miter lim="800000"/>
            <a:headEnd/>
            <a:tailEnd/>
          </a:ln>
        </p:spPr>
        <p:txBody>
          <a:bodyPr>
            <a:prstTxWarp prst="textNoShape">
              <a:avLst/>
            </a:prstTxWarp>
            <a:spAutoFit/>
          </a:bodyPr>
          <a:lstStyle/>
          <a:p>
            <a:pPr algn="ctr" defTabSz="457200"/>
            <a:r>
              <a:rPr lang="fr-FR" sz="1400" b="1">
                <a:solidFill>
                  <a:schemeClr val="bg1"/>
                </a:solidFill>
                <a:latin typeface="Calibri" charset="0"/>
                <a:ea typeface="ＭＳ Ｐゴシック" charset="-128"/>
                <a:cs typeface="ＭＳ Ｐゴシック" charset="-128"/>
              </a:rPr>
              <a:t>INFORMATION</a:t>
            </a:r>
          </a:p>
        </p:txBody>
      </p:sp>
      <p:sp>
        <p:nvSpPr>
          <p:cNvPr id="392200" name="Rectangle 8"/>
          <p:cNvSpPr>
            <a:spLocks noChangeArrowheads="1"/>
          </p:cNvSpPr>
          <p:nvPr/>
        </p:nvSpPr>
        <p:spPr bwMode="auto">
          <a:xfrm>
            <a:off x="2636838" y="3446463"/>
            <a:ext cx="1439862" cy="304800"/>
          </a:xfrm>
          <a:prstGeom prst="rect">
            <a:avLst/>
          </a:prstGeom>
          <a:noFill/>
          <a:ln w="9525">
            <a:noFill/>
            <a:miter lim="800000"/>
            <a:headEnd/>
            <a:tailEnd/>
          </a:ln>
        </p:spPr>
        <p:txBody>
          <a:bodyPr>
            <a:prstTxWarp prst="textNoShape">
              <a:avLst/>
            </a:prstTxWarp>
            <a:spAutoFit/>
          </a:bodyPr>
          <a:lstStyle/>
          <a:p>
            <a:pPr algn="ctr" defTabSz="457200"/>
            <a:r>
              <a:rPr lang="fr-FR" sz="1400" b="1">
                <a:solidFill>
                  <a:schemeClr val="bg1"/>
                </a:solidFill>
                <a:latin typeface="Calibri" charset="0"/>
                <a:ea typeface="ＭＳ Ｐゴシック" charset="-128"/>
                <a:cs typeface="ＭＳ Ｐゴシック" charset="-128"/>
              </a:rPr>
              <a:t>CONNECTIONS</a:t>
            </a:r>
          </a:p>
        </p:txBody>
      </p:sp>
      <p:sp>
        <p:nvSpPr>
          <p:cNvPr id="392201" name="Rectangle 10"/>
          <p:cNvSpPr>
            <a:spLocks noChangeArrowheads="1"/>
          </p:cNvSpPr>
          <p:nvPr/>
        </p:nvSpPr>
        <p:spPr bwMode="auto">
          <a:xfrm>
            <a:off x="2822575" y="5397500"/>
            <a:ext cx="1066800" cy="366713"/>
          </a:xfrm>
          <a:prstGeom prst="rect">
            <a:avLst/>
          </a:prstGeom>
          <a:noFill/>
          <a:ln w="9525">
            <a:noFill/>
            <a:miter lim="800000"/>
            <a:headEnd/>
            <a:tailEnd/>
          </a:ln>
        </p:spPr>
        <p:txBody>
          <a:bodyPr>
            <a:prstTxWarp prst="textNoShape">
              <a:avLst/>
            </a:prstTxWarp>
            <a:spAutoFit/>
          </a:bodyPr>
          <a:lstStyle/>
          <a:p>
            <a:pPr algn="ctr" defTabSz="457200"/>
            <a:r>
              <a:rPr lang="fr-FR" b="1">
                <a:solidFill>
                  <a:schemeClr val="bg1"/>
                </a:solidFill>
                <a:latin typeface="Calibri" charset="0"/>
                <a:ea typeface="ＭＳ Ｐゴシック" charset="-128"/>
                <a:cs typeface="ＭＳ Ｐゴシック" charset="-128"/>
              </a:rPr>
              <a:t>TOOLS</a:t>
            </a:r>
          </a:p>
        </p:txBody>
      </p:sp>
      <p:sp>
        <p:nvSpPr>
          <p:cNvPr id="392202" name="Rectangle 10"/>
          <p:cNvSpPr>
            <a:spLocks noChangeArrowheads="1"/>
          </p:cNvSpPr>
          <p:nvPr/>
        </p:nvSpPr>
        <p:spPr bwMode="auto">
          <a:xfrm>
            <a:off x="5146675" y="5397500"/>
            <a:ext cx="1066800" cy="366713"/>
          </a:xfrm>
          <a:prstGeom prst="rect">
            <a:avLst/>
          </a:prstGeom>
          <a:noFill/>
          <a:ln w="9525">
            <a:noFill/>
            <a:miter lim="800000"/>
            <a:headEnd/>
            <a:tailEnd/>
          </a:ln>
        </p:spPr>
        <p:txBody>
          <a:bodyPr>
            <a:prstTxWarp prst="textNoShape">
              <a:avLst/>
            </a:prstTxWarp>
            <a:spAutoFit/>
          </a:bodyPr>
          <a:lstStyle/>
          <a:p>
            <a:pPr algn="ctr" defTabSz="457200"/>
            <a:r>
              <a:rPr lang="fr-FR" b="1">
                <a:solidFill>
                  <a:schemeClr val="bg1"/>
                </a:solidFill>
                <a:latin typeface="Calibri" charset="0"/>
                <a:ea typeface="ＭＳ Ｐゴシック" charset="-128"/>
                <a:cs typeface="ＭＳ Ｐゴシック" charset="-128"/>
              </a:rPr>
              <a:t>GLORY</a:t>
            </a:r>
          </a:p>
        </p:txBody>
      </p:sp>
      <p:sp>
        <p:nvSpPr>
          <p:cNvPr id="392203" name="Text Box 11"/>
          <p:cNvSpPr txBox="1">
            <a:spLocks noChangeArrowheads="1"/>
          </p:cNvSpPr>
          <p:nvPr/>
        </p:nvSpPr>
        <p:spPr bwMode="auto">
          <a:xfrm>
            <a:off x="684213" y="2125663"/>
            <a:ext cx="8101012" cy="366712"/>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fr-FR" b="1">
                <a:ea typeface="ＭＳ Ｐゴシック" charset="-128"/>
                <a:cs typeface="ＭＳ Ｐゴシック" charset="-128"/>
              </a:rPr>
              <a:t>What we could offer you ? 	And what you could give us ?</a:t>
            </a:r>
          </a:p>
        </p:txBody>
      </p:sp>
      <p:sp>
        <p:nvSpPr>
          <p:cNvPr id="392204" name="Oval 12"/>
          <p:cNvSpPr>
            <a:spLocks noChangeArrowheads="1"/>
          </p:cNvSpPr>
          <p:nvPr/>
        </p:nvSpPr>
        <p:spPr bwMode="auto">
          <a:xfrm>
            <a:off x="2557463" y="2797175"/>
            <a:ext cx="1601787" cy="1601788"/>
          </a:xfrm>
          <a:prstGeom prst="ellipse">
            <a:avLst/>
          </a:prstGeom>
          <a:solidFill>
            <a:schemeClr val="bg1">
              <a:alpha val="80000"/>
            </a:schemeClr>
          </a:solidFill>
          <a:ln w="9525">
            <a:noFill/>
            <a:round/>
            <a:headEnd/>
            <a:tailEnd/>
          </a:ln>
          <a:effectLst/>
        </p:spPr>
        <p:txBody>
          <a:bodyPr wrap="none" anchor="ctr">
            <a:prstTxWarp prst="textNoShape">
              <a:avLst/>
            </a:prstTxWarp>
          </a:bodyPr>
          <a:lstStyle/>
          <a:p>
            <a:endParaRPr lang="en-US"/>
          </a:p>
        </p:txBody>
      </p:sp>
      <p:sp>
        <p:nvSpPr>
          <p:cNvPr id="392205" name="Oval 13"/>
          <p:cNvSpPr>
            <a:spLocks noChangeArrowheads="1"/>
          </p:cNvSpPr>
          <p:nvPr/>
        </p:nvSpPr>
        <p:spPr bwMode="auto">
          <a:xfrm>
            <a:off x="3708400" y="3767138"/>
            <a:ext cx="1601788" cy="1601787"/>
          </a:xfrm>
          <a:prstGeom prst="ellipse">
            <a:avLst/>
          </a:prstGeom>
          <a:solidFill>
            <a:schemeClr val="bg1">
              <a:alpha val="80000"/>
            </a:schemeClr>
          </a:solidFill>
          <a:ln w="9525">
            <a:noFill/>
            <a:round/>
            <a:headEnd/>
            <a:tailEnd/>
          </a:ln>
          <a:effectLst/>
        </p:spPr>
        <p:txBody>
          <a:bodyPr wrap="none" anchor="ctr">
            <a:prstTxWarp prst="textNoShape">
              <a:avLst/>
            </a:prstTxWarp>
          </a:bodyPr>
          <a:lstStyle/>
          <a:p>
            <a:endParaRPr lang="en-US"/>
          </a:p>
        </p:txBody>
      </p:sp>
      <p:sp>
        <p:nvSpPr>
          <p:cNvPr id="392206" name="Oval 14"/>
          <p:cNvSpPr>
            <a:spLocks noChangeArrowheads="1"/>
          </p:cNvSpPr>
          <p:nvPr/>
        </p:nvSpPr>
        <p:spPr bwMode="auto">
          <a:xfrm>
            <a:off x="4878388" y="4741863"/>
            <a:ext cx="1601787" cy="1601787"/>
          </a:xfrm>
          <a:prstGeom prst="ellipse">
            <a:avLst/>
          </a:prstGeom>
          <a:solidFill>
            <a:schemeClr val="bg1">
              <a:alpha val="80000"/>
            </a:schemeClr>
          </a:solidFill>
          <a:ln w="9525">
            <a:noFill/>
            <a:round/>
            <a:headEnd/>
            <a:tailEnd/>
          </a:ln>
          <a:effectLst/>
        </p:spPr>
        <p:txBody>
          <a:bodyPr wrap="none" anchor="ctr">
            <a:prstTxWarp prst="textNoShape">
              <a:avLst/>
            </a:prstTxWarp>
          </a:bodyPr>
          <a:lstStyle/>
          <a:p>
            <a:endParaRPr lang="en-US"/>
          </a:p>
        </p:txBody>
      </p:sp>
      <p:sp>
        <p:nvSpPr>
          <p:cNvPr id="392207" name="Oval 15"/>
          <p:cNvSpPr>
            <a:spLocks noChangeArrowheads="1"/>
          </p:cNvSpPr>
          <p:nvPr/>
        </p:nvSpPr>
        <p:spPr bwMode="auto">
          <a:xfrm>
            <a:off x="2555875" y="4741863"/>
            <a:ext cx="1601788" cy="1601787"/>
          </a:xfrm>
          <a:prstGeom prst="ellipse">
            <a:avLst/>
          </a:prstGeom>
          <a:solidFill>
            <a:schemeClr val="bg1">
              <a:alpha val="80000"/>
            </a:schemeClr>
          </a:solidFill>
          <a:ln w="9525">
            <a:noFill/>
            <a:round/>
            <a:headEnd/>
            <a:tailEnd/>
          </a:ln>
          <a:effectLst/>
        </p:spPr>
        <p:txBody>
          <a:bodyPr wrap="none" anchor="ctr">
            <a:prstTxWarp prst="textNoShape">
              <a:avLst/>
            </a:prstTxWarp>
          </a:bodyPr>
          <a:lstStyle/>
          <a:p>
            <a:endParaRPr lang="en-US"/>
          </a:p>
        </p:txBody>
      </p:sp>
      <p:pic>
        <p:nvPicPr>
          <p:cNvPr id="392208" name="Image 7" descr="PINS-RELIEF-VIOLET.png"/>
          <p:cNvPicPr>
            <a:picLocks noChangeAspect="1"/>
          </p:cNvPicPr>
          <p:nvPr/>
        </p:nvPicPr>
        <p:blipFill>
          <a:blip r:embed="rId7"/>
          <a:srcRect/>
          <a:stretch>
            <a:fillRect/>
          </a:stretch>
        </p:blipFill>
        <p:spPr bwMode="auto">
          <a:xfrm>
            <a:off x="4878388" y="2798763"/>
            <a:ext cx="1601787" cy="1601787"/>
          </a:xfrm>
          <a:prstGeom prst="rect">
            <a:avLst/>
          </a:prstGeom>
          <a:noFill/>
          <a:ln w="9525">
            <a:noFill/>
            <a:miter lim="800000"/>
            <a:headEnd/>
            <a:tailEnd/>
          </a:ln>
        </p:spPr>
      </p:pic>
      <p:sp>
        <p:nvSpPr>
          <p:cNvPr id="392209" name="Rectangle 8"/>
          <p:cNvSpPr>
            <a:spLocks noChangeArrowheads="1"/>
          </p:cNvSpPr>
          <p:nvPr/>
        </p:nvSpPr>
        <p:spPr bwMode="auto">
          <a:xfrm>
            <a:off x="5145088" y="3430588"/>
            <a:ext cx="1066800" cy="336550"/>
          </a:xfrm>
          <a:prstGeom prst="rect">
            <a:avLst/>
          </a:prstGeom>
          <a:noFill/>
          <a:ln w="9525">
            <a:noFill/>
            <a:miter lim="800000"/>
            <a:headEnd/>
            <a:tailEnd/>
          </a:ln>
        </p:spPr>
        <p:txBody>
          <a:bodyPr>
            <a:prstTxWarp prst="textNoShape">
              <a:avLst/>
            </a:prstTxWarp>
            <a:spAutoFit/>
          </a:bodyPr>
          <a:lstStyle/>
          <a:p>
            <a:pPr algn="ctr" defTabSz="457200"/>
            <a:r>
              <a:rPr lang="fr-FR" sz="1600" b="1">
                <a:solidFill>
                  <a:schemeClr val="bg1"/>
                </a:solidFill>
                <a:latin typeface="Calibri" charset="0"/>
                <a:ea typeface="ＭＳ Ｐゴシック" charset="-128"/>
                <a:cs typeface="ＭＳ Ｐゴシック" charset="-128"/>
              </a:rPr>
              <a:t>CAREER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92204"/>
                                        </p:tgtEl>
                                        <p:attrNameLst>
                                          <p:attrName>style.visibility</p:attrName>
                                        </p:attrNameLst>
                                      </p:cBhvr>
                                      <p:to>
                                        <p:strVal val="visible"/>
                                      </p:to>
                                    </p:set>
                                    <p:animEffect transition="in" filter="fade">
                                      <p:cBhvr>
                                        <p:cTn id="7" dur="1000"/>
                                        <p:tgtEl>
                                          <p:spTgt spid="39220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92206"/>
                                        </p:tgtEl>
                                        <p:attrNameLst>
                                          <p:attrName>style.visibility</p:attrName>
                                        </p:attrNameLst>
                                      </p:cBhvr>
                                      <p:to>
                                        <p:strVal val="visible"/>
                                      </p:to>
                                    </p:set>
                                    <p:animEffect transition="in" filter="fade">
                                      <p:cBhvr>
                                        <p:cTn id="10" dur="1000"/>
                                        <p:tgtEl>
                                          <p:spTgt spid="39220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92207"/>
                                        </p:tgtEl>
                                        <p:attrNameLst>
                                          <p:attrName>style.visibility</p:attrName>
                                        </p:attrNameLst>
                                      </p:cBhvr>
                                      <p:to>
                                        <p:strVal val="visible"/>
                                      </p:to>
                                    </p:set>
                                    <p:animEffect transition="in" filter="fade">
                                      <p:cBhvr>
                                        <p:cTn id="13" dur="1000"/>
                                        <p:tgtEl>
                                          <p:spTgt spid="39220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92205"/>
                                        </p:tgtEl>
                                        <p:attrNameLst>
                                          <p:attrName>style.visibility</p:attrName>
                                        </p:attrNameLst>
                                      </p:cBhvr>
                                      <p:to>
                                        <p:strVal val="visible"/>
                                      </p:to>
                                    </p:set>
                                    <p:animEffect transition="in" filter="fade">
                                      <p:cBhvr>
                                        <p:cTn id="16" dur="1000"/>
                                        <p:tgtEl>
                                          <p:spTgt spid="392205"/>
                                        </p:tgtEl>
                                      </p:cBhvr>
                                    </p:animEffect>
                                  </p:childTnLst>
                                </p:cTn>
                              </p:par>
                              <p:par>
                                <p:cTn id="17" presetID="49" presetClass="path" presetSubtype="0" accel="50000" decel="50000" fill="hold" grpId="0" nodeType="withEffect">
                                  <p:stCondLst>
                                    <p:cond delay="0"/>
                                  </p:stCondLst>
                                  <p:childTnLst>
                                    <p:animMotion origin="layout" path="M 3.05556E-6 -1.84971E-6 L -0.12882 0.14312 " pathEditMode="relative" rAng="0" ptsTypes="AA">
                                      <p:cBhvr>
                                        <p:cTn id="18" dur="2000" fill="hold"/>
                                        <p:tgtEl>
                                          <p:spTgt spid="392209"/>
                                        </p:tgtEl>
                                        <p:attrNameLst>
                                          <p:attrName>ppt_x</p:attrName>
                                          <p:attrName>ppt_y</p:attrName>
                                        </p:attrNameLst>
                                      </p:cBhvr>
                                      <p:rCtr x="-64" y="71"/>
                                    </p:animMotion>
                                  </p:childTnLst>
                                </p:cTn>
                              </p:par>
                              <p:par>
                                <p:cTn id="19" presetID="49" presetClass="path" presetSubtype="0" accel="50000" decel="50000" fill="hold" nodeType="withEffect">
                                  <p:stCondLst>
                                    <p:cond delay="0"/>
                                  </p:stCondLst>
                                  <p:childTnLst>
                                    <p:animMotion origin="layout" path="M 3.05556E-6 -1.84971E-6 L -0.12882 0.14312 " pathEditMode="relative" rAng="0" ptsTypes="AA">
                                      <p:cBhvr>
                                        <p:cTn id="20" dur="2000" fill="hold"/>
                                        <p:tgtEl>
                                          <p:spTgt spid="392208"/>
                                        </p:tgtEl>
                                        <p:attrNameLst>
                                          <p:attrName>ppt_x</p:attrName>
                                          <p:attrName>ppt_y</p:attrName>
                                        </p:attrNameLst>
                                      </p:cBhvr>
                                      <p:rCtr x="-64" y="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204" grpId="0" animBg="1"/>
      <p:bldP spid="392205" grpId="0" animBg="1"/>
      <p:bldP spid="392206" grpId="0" animBg="1"/>
      <p:bldP spid="392207" grpId="0" animBg="1"/>
      <p:bldP spid="392209" grpId="0"/>
    </p:bld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3" descr="PINS-rose-fonce"/>
          <p:cNvPicPr>
            <a:picLocks noChangeAspect="1" noChangeArrowheads="1"/>
          </p:cNvPicPr>
          <p:nvPr/>
        </p:nvPicPr>
        <p:blipFill>
          <a:blip r:embed="rId3" cstate="print"/>
          <a:srcRect/>
          <a:stretch>
            <a:fillRect/>
          </a:stretch>
        </p:blipFill>
        <p:spPr bwMode="auto">
          <a:xfrm>
            <a:off x="847725" y="1019175"/>
            <a:ext cx="1862138" cy="1862137"/>
          </a:xfrm>
          <a:prstGeom prst="rect">
            <a:avLst/>
          </a:prstGeom>
          <a:noFill/>
          <a:ln w="9525">
            <a:noFill/>
            <a:miter lim="800000"/>
            <a:headEnd/>
            <a:tailEnd/>
          </a:ln>
        </p:spPr>
      </p:pic>
      <p:sp>
        <p:nvSpPr>
          <p:cNvPr id="2" name="Rectangle 1"/>
          <p:cNvSpPr/>
          <p:nvPr/>
        </p:nvSpPr>
        <p:spPr>
          <a:xfrm>
            <a:off x="1027102" y="1530350"/>
            <a:ext cx="1500198" cy="646331"/>
          </a:xfrm>
          <a:prstGeom prst="rect">
            <a:avLst/>
          </a:prstGeom>
        </p:spPr>
        <p:txBody>
          <a:bodyPr wrap="square">
            <a:spAutoFit/>
          </a:bodyPr>
          <a:lstStyle/>
          <a:p>
            <a:pPr algn="ctr" defTabSz="457200"/>
            <a:r>
              <a:rPr lang="en-US" dirty="0" smtClean="0">
                <a:solidFill>
                  <a:schemeClr val="bg1"/>
                </a:solidFill>
                <a:latin typeface="Calibri" pitchFamily="34" charset="0"/>
                <a:ea typeface="ＭＳ Ｐゴシック" pitchFamily="48" charset="-128"/>
              </a:rPr>
              <a:t>More </a:t>
            </a:r>
          </a:p>
          <a:p>
            <a:pPr algn="ctr" defTabSz="457200"/>
            <a:r>
              <a:rPr lang="en-US" dirty="0" smtClean="0">
                <a:solidFill>
                  <a:schemeClr val="bg1"/>
                </a:solidFill>
                <a:latin typeface="Calibri" pitchFamily="34" charset="0"/>
                <a:ea typeface="ＭＳ Ｐゴシック" pitchFamily="48" charset="-128"/>
              </a:rPr>
              <a:t>Dialogue</a:t>
            </a:r>
            <a:endParaRPr lang="en-US" dirty="0">
              <a:solidFill>
                <a:schemeClr val="bg1"/>
              </a:solidFill>
              <a:latin typeface="Calibri" pitchFamily="34" charset="0"/>
              <a:ea typeface="ＭＳ Ｐゴシック" pitchFamily="48" charset="-128"/>
            </a:endParaRPr>
          </a:p>
        </p:txBody>
      </p:sp>
      <p:sp>
        <p:nvSpPr>
          <p:cNvPr id="3" name="ZoneTexte 2"/>
          <p:cNvSpPr txBox="1"/>
          <p:nvPr/>
        </p:nvSpPr>
        <p:spPr>
          <a:xfrm>
            <a:off x="2600326" y="1384300"/>
            <a:ext cx="4089400" cy="3908762"/>
          </a:xfrm>
          <a:prstGeom prst="rect">
            <a:avLst/>
          </a:prstGeom>
          <a:noFill/>
        </p:spPr>
        <p:txBody>
          <a:bodyPr wrap="square" rtlCol="0">
            <a:spAutoFit/>
          </a:bodyPr>
          <a:lstStyle/>
          <a:p>
            <a:pPr lvl="0" algn="ctr"/>
            <a:r>
              <a:rPr lang="en-US" sz="1600" i="1" dirty="0" smtClean="0">
                <a:solidFill>
                  <a:schemeClr val="tx1">
                    <a:lumMod val="65000"/>
                    <a:lumOff val="35000"/>
                  </a:schemeClr>
                </a:solidFill>
              </a:rPr>
              <a:t>“I </a:t>
            </a:r>
            <a:r>
              <a:rPr lang="en-US" sz="1600" i="1" dirty="0">
                <a:solidFill>
                  <a:schemeClr val="tx1">
                    <a:lumMod val="65000"/>
                    <a:lumOff val="35000"/>
                  </a:schemeClr>
                </a:solidFill>
              </a:rPr>
              <a:t>think my company is </a:t>
            </a:r>
            <a:r>
              <a:rPr lang="en-US" sz="2400" b="1" i="1" dirty="0">
                <a:solidFill>
                  <a:srgbClr val="7030A0"/>
                </a:solidFill>
              </a:rPr>
              <a:t>lacking effective communication</a:t>
            </a:r>
            <a:r>
              <a:rPr lang="en-US" sz="1600" b="1" i="1" dirty="0">
                <a:solidFill>
                  <a:schemeClr val="tx1">
                    <a:lumMod val="65000"/>
                    <a:lumOff val="35000"/>
                  </a:schemeClr>
                </a:solidFill>
              </a:rPr>
              <a:t> </a:t>
            </a:r>
            <a:r>
              <a:rPr lang="en-US" sz="1600" i="1" dirty="0">
                <a:solidFill>
                  <a:schemeClr val="tx1">
                    <a:lumMod val="65000"/>
                    <a:lumOff val="35000"/>
                  </a:schemeClr>
                </a:solidFill>
              </a:rPr>
              <a:t>between the different departments </a:t>
            </a:r>
            <a:r>
              <a:rPr lang="en-US" sz="1600" i="1" dirty="0" smtClean="0">
                <a:solidFill>
                  <a:schemeClr val="tx1">
                    <a:lumMod val="65000"/>
                    <a:lumOff val="35000"/>
                  </a:schemeClr>
                </a:solidFill>
              </a:rPr>
              <a:t>…”</a:t>
            </a:r>
          </a:p>
          <a:p>
            <a:pPr lvl="0" algn="ctr"/>
            <a:endParaRPr lang="en-US" sz="1600" i="1" dirty="0" smtClean="0">
              <a:solidFill>
                <a:schemeClr val="tx1">
                  <a:lumMod val="65000"/>
                  <a:lumOff val="35000"/>
                </a:schemeClr>
              </a:solidFill>
            </a:endParaRPr>
          </a:p>
          <a:p>
            <a:pPr lvl="0" algn="ctr"/>
            <a:endParaRPr lang="en-US" sz="1600" i="1" dirty="0" smtClean="0">
              <a:solidFill>
                <a:schemeClr val="tx1">
                  <a:lumMod val="65000"/>
                  <a:lumOff val="35000"/>
                </a:schemeClr>
              </a:solidFill>
            </a:endParaRPr>
          </a:p>
          <a:p>
            <a:pPr lvl="0" algn="ctr"/>
            <a:endParaRPr lang="en-US" sz="1600" i="1" dirty="0">
              <a:solidFill>
                <a:schemeClr val="tx1">
                  <a:lumMod val="65000"/>
                  <a:lumOff val="35000"/>
                </a:schemeClr>
              </a:solidFill>
            </a:endParaRPr>
          </a:p>
          <a:p>
            <a:pPr algn="ctr"/>
            <a:endParaRPr lang="en-US" sz="1600" i="1" dirty="0" smtClean="0">
              <a:solidFill>
                <a:schemeClr val="tx1">
                  <a:lumMod val="65000"/>
                  <a:lumOff val="35000"/>
                </a:schemeClr>
              </a:solidFill>
            </a:endParaRPr>
          </a:p>
          <a:p>
            <a:pPr algn="ctr"/>
            <a:r>
              <a:rPr lang="en-US" sz="1600" i="1" dirty="0" smtClean="0">
                <a:solidFill>
                  <a:schemeClr val="tx1">
                    <a:lumMod val="65000"/>
                    <a:lumOff val="35000"/>
                  </a:schemeClr>
                </a:solidFill>
              </a:rPr>
              <a:t>“Routine </a:t>
            </a:r>
            <a:r>
              <a:rPr lang="en-US" sz="2400" b="1" i="1" dirty="0">
                <a:solidFill>
                  <a:srgbClr val="7030A0"/>
                </a:solidFill>
              </a:rPr>
              <a:t>meeting </a:t>
            </a:r>
            <a:r>
              <a:rPr lang="en-US" sz="1600" i="1" dirty="0">
                <a:solidFill>
                  <a:schemeClr val="tx1">
                    <a:lumMod val="65000"/>
                    <a:lumOff val="35000"/>
                  </a:schemeClr>
                </a:solidFill>
              </a:rPr>
              <a:t>(formally or informally) with </a:t>
            </a:r>
            <a:r>
              <a:rPr lang="en-US" sz="1600" i="1" dirty="0" smtClean="0">
                <a:solidFill>
                  <a:schemeClr val="tx1">
                    <a:lumMod val="65000"/>
                    <a:lumOff val="35000"/>
                  </a:schemeClr>
                </a:solidFill>
              </a:rPr>
              <a:t> other </a:t>
            </a:r>
            <a:r>
              <a:rPr lang="en-US" sz="1600" i="1" dirty="0">
                <a:solidFill>
                  <a:schemeClr val="tx1">
                    <a:lumMod val="65000"/>
                    <a:lumOff val="35000"/>
                  </a:schemeClr>
                </a:solidFill>
              </a:rPr>
              <a:t>departments </a:t>
            </a:r>
            <a:endParaRPr lang="en-US" sz="1600" i="1" dirty="0" smtClean="0">
              <a:solidFill>
                <a:schemeClr val="tx1">
                  <a:lumMod val="65000"/>
                  <a:lumOff val="35000"/>
                </a:schemeClr>
              </a:solidFill>
            </a:endParaRPr>
          </a:p>
          <a:p>
            <a:pPr algn="ctr"/>
            <a:r>
              <a:rPr lang="en-US" sz="1600" i="1" dirty="0" smtClean="0">
                <a:solidFill>
                  <a:schemeClr val="tx1">
                    <a:lumMod val="65000"/>
                    <a:lumOff val="35000"/>
                  </a:schemeClr>
                </a:solidFill>
              </a:rPr>
              <a:t>to </a:t>
            </a:r>
            <a:r>
              <a:rPr lang="en-US" sz="1600" i="1" dirty="0">
                <a:solidFill>
                  <a:schemeClr val="tx1">
                    <a:lumMod val="65000"/>
                    <a:lumOff val="35000"/>
                  </a:schemeClr>
                </a:solidFill>
              </a:rPr>
              <a:t>update issues &amp; </a:t>
            </a:r>
            <a:r>
              <a:rPr lang="en-US" sz="2400" b="1" i="1" dirty="0">
                <a:solidFill>
                  <a:srgbClr val="7030A0"/>
                </a:solidFill>
              </a:rPr>
              <a:t>increase </a:t>
            </a:r>
            <a:r>
              <a:rPr lang="en-US" sz="2400" b="1" i="1" dirty="0" smtClean="0">
                <a:solidFill>
                  <a:srgbClr val="7030A0"/>
                </a:solidFill>
              </a:rPr>
              <a:t>teamwork</a:t>
            </a:r>
            <a:r>
              <a:rPr lang="en-US" sz="1600" i="1" dirty="0" smtClean="0">
                <a:solidFill>
                  <a:schemeClr val="tx1">
                    <a:lumMod val="65000"/>
                    <a:lumOff val="35000"/>
                  </a:schemeClr>
                </a:solidFill>
              </a:rPr>
              <a:t>”.</a:t>
            </a:r>
            <a:endParaRPr lang="fr-FR" sz="1600" i="1" dirty="0">
              <a:solidFill>
                <a:schemeClr val="tx1">
                  <a:lumMod val="65000"/>
                  <a:lumOff val="35000"/>
                </a:schemeClr>
              </a:solidFill>
            </a:endParaRPr>
          </a:p>
          <a:p>
            <a:pPr lvl="0" algn="ctr"/>
            <a:endParaRPr lang="en-US" sz="1600" i="1" dirty="0" smtClean="0">
              <a:solidFill>
                <a:schemeClr val="tx1">
                  <a:lumMod val="65000"/>
                  <a:lumOff val="35000"/>
                </a:schemeClr>
              </a:solidFill>
            </a:endParaRPr>
          </a:p>
          <a:p>
            <a:pPr lvl="0" algn="ctr"/>
            <a:endParaRPr lang="fr-FR" sz="1600" i="1" dirty="0">
              <a:solidFill>
                <a:schemeClr val="tx1">
                  <a:lumMod val="65000"/>
                  <a:lumOff val="35000"/>
                </a:schemeClr>
              </a:solidFill>
            </a:endParaRPr>
          </a:p>
        </p:txBody>
      </p:sp>
      <p:sp>
        <p:nvSpPr>
          <p:cNvPr id="4" name="ZoneTexte 3"/>
          <p:cNvSpPr txBox="1"/>
          <p:nvPr/>
        </p:nvSpPr>
        <p:spPr>
          <a:xfrm>
            <a:off x="6258745" y="2356874"/>
            <a:ext cx="1095375" cy="307777"/>
          </a:xfrm>
          <a:prstGeom prst="rect">
            <a:avLst/>
          </a:prstGeom>
          <a:ln/>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fr-FR" sz="1400" dirty="0" smtClean="0">
                <a:solidFill>
                  <a:schemeClr val="bg1"/>
                </a:solidFill>
              </a:rPr>
              <a:t>China</a:t>
            </a:r>
            <a:endParaRPr lang="fr-FR" sz="1400" dirty="0">
              <a:solidFill>
                <a:schemeClr val="bg1"/>
              </a:solidFill>
            </a:endParaRPr>
          </a:p>
        </p:txBody>
      </p:sp>
      <p:sp>
        <p:nvSpPr>
          <p:cNvPr id="5" name="ZoneTexte 4"/>
          <p:cNvSpPr txBox="1"/>
          <p:nvPr/>
        </p:nvSpPr>
        <p:spPr>
          <a:xfrm>
            <a:off x="6258745" y="4015953"/>
            <a:ext cx="1095375" cy="307777"/>
          </a:xfrm>
          <a:prstGeom prst="rect">
            <a:avLst/>
          </a:prstGeom>
          <a:ln/>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fr-FR" sz="1400" dirty="0" err="1" smtClean="0">
                <a:solidFill>
                  <a:schemeClr val="bg1"/>
                </a:solidFill>
              </a:rPr>
              <a:t>Indonesia</a:t>
            </a:r>
            <a:endParaRPr lang="fr-FR" sz="1400" dirty="0">
              <a:solidFill>
                <a:schemeClr val="bg1"/>
              </a:solidFill>
            </a:endParaRP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 name="Footer Placeholder 1"/>
          <p:cNvSpPr>
            <a:spLocks noGrp="1"/>
          </p:cNvSpPr>
          <p:nvPr>
            <p:ph type="ftr" sz="quarter" idx="10"/>
          </p:nvPr>
        </p:nvSpPr>
        <p:spPr/>
        <p:txBody>
          <a:bodyPr/>
          <a:lstStyle/>
          <a:p>
            <a:r>
              <a:rPr lang="fr-FR"/>
              <a:t>10</a:t>
            </a:r>
            <a:r>
              <a:rPr lang="fr-FR" baseline="30000"/>
              <a:t>th</a:t>
            </a:r>
            <a:r>
              <a:rPr lang="fr-FR"/>
              <a:t>-12</a:t>
            </a:r>
            <a:r>
              <a:rPr lang="fr-FR" baseline="30000"/>
              <a:t>th</a:t>
            </a:r>
            <a:r>
              <a:rPr lang="fr-FR"/>
              <a:t> February 2010</a:t>
            </a:r>
            <a:endParaRPr lang="fr-FR"/>
          </a:p>
        </p:txBody>
      </p:sp>
      <p:pic>
        <p:nvPicPr>
          <p:cNvPr id="394266" name="Picture 26" descr="PINS-blanc-bleu"/>
          <p:cNvPicPr>
            <a:picLocks noChangeAspect="1" noChangeArrowheads="1"/>
          </p:cNvPicPr>
          <p:nvPr/>
        </p:nvPicPr>
        <p:blipFill>
          <a:blip r:embed="rId3"/>
          <a:srcRect/>
          <a:stretch>
            <a:fillRect/>
          </a:stretch>
        </p:blipFill>
        <p:spPr bwMode="auto">
          <a:xfrm>
            <a:off x="1143000" y="0"/>
            <a:ext cx="6856413" cy="6856413"/>
          </a:xfrm>
          <a:prstGeom prst="rect">
            <a:avLst/>
          </a:prstGeom>
          <a:noFill/>
        </p:spPr>
      </p:pic>
      <p:sp>
        <p:nvSpPr>
          <p:cNvPr id="394242" name="ZoneTexte 9"/>
          <p:cNvSpPr txBox="1">
            <a:spLocks noChangeArrowheads="1"/>
          </p:cNvSpPr>
          <p:nvPr/>
        </p:nvSpPr>
        <p:spPr bwMode="auto">
          <a:xfrm>
            <a:off x="2693988" y="914400"/>
            <a:ext cx="4724400" cy="5248275"/>
          </a:xfrm>
          <a:prstGeom prst="rect">
            <a:avLst/>
          </a:prstGeom>
          <a:noFill/>
          <a:ln w="9525">
            <a:noFill/>
            <a:miter lim="800000"/>
            <a:headEnd/>
            <a:tailEnd/>
          </a:ln>
        </p:spPr>
        <p:txBody>
          <a:bodyPr>
            <a:prstTxWarp prst="textNoShape">
              <a:avLst/>
            </a:prstTxWarp>
          </a:bodyPr>
          <a:lstStyle/>
          <a:p>
            <a:pPr defTabSz="457200"/>
            <a:endParaRPr lang="fr-FR" sz="2000">
              <a:latin typeface="Calibri" charset="0"/>
              <a:ea typeface="ＭＳ Ｐゴシック" charset="-128"/>
              <a:cs typeface="ＭＳ Ｐゴシック" charset="-128"/>
            </a:endParaRPr>
          </a:p>
          <a:p>
            <a:pPr defTabSz="457200"/>
            <a:endParaRPr lang="fr-FR" sz="2000">
              <a:latin typeface="Calibri" charset="0"/>
              <a:ea typeface="ＭＳ Ｐゴシック" charset="-128"/>
              <a:cs typeface="ＭＳ Ｐゴシック" charset="-128"/>
            </a:endParaRPr>
          </a:p>
        </p:txBody>
      </p:sp>
      <p:pic>
        <p:nvPicPr>
          <p:cNvPr id="394244" name="Image 7" descr="PINS-RELIEF-VIOLET.png"/>
          <p:cNvPicPr>
            <a:picLocks noChangeAspect="1"/>
          </p:cNvPicPr>
          <p:nvPr/>
        </p:nvPicPr>
        <p:blipFill>
          <a:blip r:embed="rId4"/>
          <a:srcRect/>
          <a:stretch>
            <a:fillRect/>
          </a:stretch>
        </p:blipFill>
        <p:spPr bwMode="auto">
          <a:xfrm>
            <a:off x="1439863" y="720725"/>
            <a:ext cx="1439862" cy="1439863"/>
          </a:xfrm>
          <a:prstGeom prst="rect">
            <a:avLst/>
          </a:prstGeom>
          <a:noFill/>
          <a:ln w="9525">
            <a:noFill/>
            <a:miter lim="800000"/>
            <a:headEnd/>
            <a:tailEnd/>
          </a:ln>
        </p:spPr>
      </p:pic>
      <p:sp>
        <p:nvSpPr>
          <p:cNvPr id="394245" name="Rectangle 8"/>
          <p:cNvSpPr>
            <a:spLocks noChangeArrowheads="1"/>
          </p:cNvSpPr>
          <p:nvPr/>
        </p:nvSpPr>
        <p:spPr bwMode="auto">
          <a:xfrm>
            <a:off x="1627188" y="1196975"/>
            <a:ext cx="1066800" cy="336550"/>
          </a:xfrm>
          <a:prstGeom prst="rect">
            <a:avLst/>
          </a:prstGeom>
          <a:noFill/>
          <a:ln w="9525">
            <a:noFill/>
            <a:miter lim="800000"/>
            <a:headEnd/>
            <a:tailEnd/>
          </a:ln>
        </p:spPr>
        <p:txBody>
          <a:bodyPr>
            <a:prstTxWarp prst="textNoShape">
              <a:avLst/>
            </a:prstTxWarp>
            <a:spAutoFit/>
          </a:bodyPr>
          <a:lstStyle/>
          <a:p>
            <a:pPr algn="ctr" defTabSz="457200"/>
            <a:r>
              <a:rPr lang="fr-FR" sz="1600" b="1">
                <a:solidFill>
                  <a:schemeClr val="bg1"/>
                </a:solidFill>
                <a:latin typeface="Calibri" charset="0"/>
                <a:ea typeface="ＭＳ Ｐゴシック" charset="-128"/>
                <a:cs typeface="ＭＳ Ｐゴシック" charset="-128"/>
              </a:rPr>
              <a:t>CAREER</a:t>
            </a:r>
          </a:p>
        </p:txBody>
      </p:sp>
      <p:graphicFrame>
        <p:nvGraphicFramePr>
          <p:cNvPr id="394297" name="Group 57"/>
          <p:cNvGraphicFramePr>
            <a:graphicFrameLocks noGrp="1"/>
          </p:cNvGraphicFramePr>
          <p:nvPr/>
        </p:nvGraphicFramePr>
        <p:xfrm>
          <a:off x="2051050" y="1712913"/>
          <a:ext cx="4826000" cy="4064001"/>
        </p:xfrm>
        <a:graphic>
          <a:graphicData uri="http://schemas.openxmlformats.org/drawingml/2006/table">
            <a:tbl>
              <a:tblPr/>
              <a:tblGrid>
                <a:gridCol w="2592388"/>
                <a:gridCol w="2233612"/>
              </a:tblGrid>
              <a:tr h="1354138">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r>
                        <a:rPr kumimoji="0" lang="fr-FR" sz="4000" b="0" i="0" u="none" strike="noStrike" cap="none" normalizeH="0" baseline="0">
                          <a:ln>
                            <a:noFill/>
                          </a:ln>
                          <a:solidFill>
                            <a:schemeClr val="tx1"/>
                          </a:solidFill>
                          <a:effectLst/>
                          <a:latin typeface="Calibri" charset="0"/>
                        </a:rPr>
                        <a:t>US</a:t>
                      </a:r>
                    </a:p>
                    <a:p>
                      <a:pPr marL="0" marR="0" lvl="0" indent="0" algn="ctr" defTabSz="457200" rtl="0" eaLnBrk="1" fontAlgn="base" latinLnBrk="0" hangingPunct="1">
                        <a:lnSpc>
                          <a:spcPct val="100000"/>
                        </a:lnSpc>
                        <a:spcBef>
                          <a:spcPct val="20000"/>
                        </a:spcBef>
                        <a:spcAft>
                          <a:spcPct val="0"/>
                        </a:spcAft>
                        <a:buClrTx/>
                        <a:buSzTx/>
                        <a:buFontTx/>
                        <a:buNone/>
                        <a:tabLst/>
                      </a:pPr>
                      <a:endParaRPr kumimoji="0" lang="fr-FR" sz="2400" b="0" i="0" u="none" strike="noStrike" cap="none" normalizeH="0" baseline="0">
                        <a:ln>
                          <a:noFill/>
                        </a:ln>
                        <a:solidFill>
                          <a:schemeClr val="tx1"/>
                        </a:solidFill>
                        <a:effectLst/>
                        <a:latin typeface="Calibri" charset="0"/>
                      </a:endParaRPr>
                    </a:p>
                  </a:txBody>
                  <a:tcPr horzOverflow="overflow">
                    <a:lnL cap="flat">
                      <a:noFill/>
                    </a:lnL>
                    <a:lnR>
                      <a:noFill/>
                    </a:lnR>
                    <a:lnT cap="fla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endParaRPr kumimoji="0" lang="en-GB" sz="3600" b="0" i="0" u="none" strike="noStrike" cap="none" normalizeH="0" baseline="0">
                        <a:ln>
                          <a:noFill/>
                        </a:ln>
                        <a:solidFill>
                          <a:schemeClr val="tx1"/>
                        </a:solidFill>
                        <a:effectLst/>
                        <a:latin typeface="Calibri" charset="0"/>
                      </a:endParaRPr>
                    </a:p>
                  </a:txBody>
                  <a:tcPr horzOverflow="overflow">
                    <a:lnL>
                      <a:noFill/>
                    </a:lnL>
                    <a:lnR cap="flat">
                      <a:noFill/>
                    </a:lnR>
                    <a:lnT cap="flat">
                      <a:noFill/>
                    </a:lnT>
                    <a:lnB>
                      <a:noFill/>
                    </a:lnB>
                    <a:lnTlToBr>
                      <a:noFill/>
                    </a:lnTlToBr>
                    <a:lnBlToTr>
                      <a:noFill/>
                    </a:lnBlToTr>
                    <a:noFill/>
                  </a:tcPr>
                </a:tc>
              </a:tr>
              <a:tr h="1355725">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r>
                        <a:rPr kumimoji="0" lang="fr-FR" sz="2800" b="0" i="0" u="none" strike="noStrike" cap="none" normalizeH="0" baseline="0">
                          <a:ln>
                            <a:noFill/>
                          </a:ln>
                          <a:solidFill>
                            <a:schemeClr val="tx1"/>
                          </a:solidFill>
                          <a:effectLst/>
                          <a:latin typeface="Calibri" charset="0"/>
                        </a:rPr>
                        <a:t>HR developpement</a:t>
                      </a:r>
                    </a:p>
                  </a:txBody>
                  <a:tcPr horzOverflow="overflow">
                    <a:lnL cap="flat">
                      <a:noFill/>
                    </a:lnL>
                    <a:lnR>
                      <a:noFill/>
                    </a:lnR>
                    <a:lnT>
                      <a:noFill/>
                    </a:lnT>
                    <a:lnB>
                      <a:noFill/>
                    </a:lnB>
                    <a:lnTlToBr>
                      <a:noFill/>
                    </a:lnTlToBr>
                    <a:lnBlToTr>
                      <a:noFill/>
                    </a:lnBlToTr>
                    <a:noFill/>
                  </a:tcPr>
                </a:tc>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endParaRPr kumimoji="0" lang="en-GB" sz="2800" b="0" i="0" u="none" strike="noStrike" cap="none" normalizeH="0" baseline="0">
                        <a:ln>
                          <a:noFill/>
                        </a:ln>
                        <a:solidFill>
                          <a:schemeClr val="tx1"/>
                        </a:solidFill>
                        <a:effectLst/>
                        <a:latin typeface="Calibri" charset="0"/>
                      </a:endParaRPr>
                    </a:p>
                  </a:txBody>
                  <a:tcPr horzOverflow="overflow">
                    <a:lnL>
                      <a:noFill/>
                    </a:lnL>
                    <a:lnR cap="flat">
                      <a:noFill/>
                    </a:lnR>
                    <a:lnT>
                      <a:noFill/>
                    </a:lnT>
                    <a:lnB>
                      <a:noFill/>
                    </a:lnB>
                    <a:lnTlToBr>
                      <a:noFill/>
                    </a:lnTlToBr>
                    <a:lnBlToTr>
                      <a:noFill/>
                    </a:lnBlToTr>
                    <a:noFill/>
                  </a:tcPr>
                </a:tc>
              </a:tr>
              <a:tr h="1354138">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endParaRPr kumimoji="0" lang="en-GB" sz="2800" b="0" i="0" u="none" strike="noStrike" cap="none" normalizeH="0" baseline="0">
                        <a:ln>
                          <a:noFill/>
                        </a:ln>
                        <a:solidFill>
                          <a:schemeClr val="tx1"/>
                        </a:solidFill>
                        <a:effectLst/>
                        <a:latin typeface="Calibri" charset="0"/>
                      </a:endParaRPr>
                    </a:p>
                  </a:txBody>
                  <a:tcPr horzOverflow="overflow">
                    <a:lnL cap="flat">
                      <a:noFill/>
                    </a:lnL>
                    <a:lnR>
                      <a:noFill/>
                    </a:lnR>
                    <a:lnT>
                      <a:noFill/>
                    </a:lnT>
                    <a:lnB cap="flat">
                      <a:noFill/>
                    </a:lnB>
                    <a:lnTlToBr>
                      <a:noFill/>
                    </a:lnTlToBr>
                    <a:lnBlToTr>
                      <a:noFill/>
                    </a:lnBlToTr>
                    <a:noFill/>
                  </a:tcPr>
                </a:tc>
                <a:tc>
                  <a:txBody>
                    <a:bodyPr/>
                    <a:lstStyle/>
                    <a:p>
                      <a:pPr marL="0" marR="0" lvl="0" indent="0" algn="ctr" defTabSz="457200" rtl="0" eaLnBrk="1" fontAlgn="base" latinLnBrk="0" hangingPunct="1">
                        <a:lnSpc>
                          <a:spcPct val="100000"/>
                        </a:lnSpc>
                        <a:spcBef>
                          <a:spcPct val="20000"/>
                        </a:spcBef>
                        <a:spcAft>
                          <a:spcPct val="0"/>
                        </a:spcAft>
                        <a:buClrTx/>
                        <a:buSzTx/>
                        <a:buFontTx/>
                        <a:buNone/>
                        <a:tabLst/>
                      </a:pPr>
                      <a:endParaRPr kumimoji="0" lang="en-GB" sz="2800" b="0" i="0" u="none" strike="noStrike" cap="none" normalizeH="0" baseline="0">
                        <a:ln>
                          <a:noFill/>
                        </a:ln>
                        <a:solidFill>
                          <a:schemeClr val="tx1"/>
                        </a:solidFill>
                        <a:effectLst/>
                        <a:latin typeface="Calibri" charset="0"/>
                      </a:endParaRPr>
                    </a:p>
                  </a:txBody>
                  <a:tcPr horzOverflow="overflow">
                    <a:lnL>
                      <a:noFill/>
                    </a:lnL>
                    <a:lnR cap="flat">
                      <a:noFill/>
                    </a:lnR>
                    <a:lnT>
                      <a:noFill/>
                    </a:lnT>
                    <a:lnB cap="flat">
                      <a:noFill/>
                    </a:lnB>
                    <a:lnTlToBr>
                      <a:noFill/>
                    </a:lnTlToBr>
                    <a:lnBlToTr>
                      <a:noFill/>
                    </a:lnBlToTr>
                    <a:noFill/>
                  </a:tcPr>
                </a:tc>
              </a:tr>
            </a:tbl>
          </a:graphicData>
        </a:graphic>
      </p:graphicFrame>
      <p:sp>
        <p:nvSpPr>
          <p:cNvPr id="394263" name="Line 23"/>
          <p:cNvSpPr>
            <a:spLocks noChangeShapeType="1"/>
          </p:cNvSpPr>
          <p:nvPr/>
        </p:nvSpPr>
        <p:spPr bwMode="auto">
          <a:xfrm>
            <a:off x="4716463" y="549275"/>
            <a:ext cx="0" cy="5545138"/>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394264" name="Line 24"/>
          <p:cNvSpPr>
            <a:spLocks noChangeShapeType="1"/>
          </p:cNvSpPr>
          <p:nvPr/>
        </p:nvSpPr>
        <p:spPr bwMode="auto">
          <a:xfrm>
            <a:off x="3995738" y="1822450"/>
            <a:ext cx="1152525" cy="0"/>
          </a:xfrm>
          <a:prstGeom prst="line">
            <a:avLst/>
          </a:prstGeom>
          <a:noFill/>
          <a:ln w="57150">
            <a:solidFill>
              <a:srgbClr val="CC99FF"/>
            </a:solidFill>
            <a:round/>
            <a:headEnd/>
            <a:tailEnd type="triangle" w="med" len="med"/>
          </a:ln>
          <a:effectLst/>
        </p:spPr>
        <p:txBody>
          <a:bodyPr>
            <a:prstTxWarp prst="textNoShape">
              <a:avLst/>
            </a:prstTxWarp>
          </a:bodyPr>
          <a:lstStyle/>
          <a:p>
            <a:endParaRPr lang="en-US"/>
          </a:p>
        </p:txBody>
      </p:sp>
      <p:sp>
        <p:nvSpPr>
          <p:cNvPr id="394265" name="Line 25"/>
          <p:cNvSpPr>
            <a:spLocks noChangeShapeType="1"/>
          </p:cNvSpPr>
          <p:nvPr/>
        </p:nvSpPr>
        <p:spPr bwMode="auto">
          <a:xfrm flipH="1">
            <a:off x="3995738" y="2133600"/>
            <a:ext cx="1152525" cy="0"/>
          </a:xfrm>
          <a:prstGeom prst="line">
            <a:avLst/>
          </a:prstGeom>
          <a:noFill/>
          <a:ln w="57150">
            <a:solidFill>
              <a:srgbClr val="CC99FF"/>
            </a:solidFill>
            <a:round/>
            <a:headEnd/>
            <a:tailEnd type="triangle" w="med" len="med"/>
          </a:ln>
          <a:effectLst/>
        </p:spPr>
        <p:txBody>
          <a:bodyPr>
            <a:prstTxWarp prst="textNoShape">
              <a:avLst/>
            </a:prstTxWarp>
          </a:bodyPr>
          <a:lstStyle/>
          <a:p>
            <a:endParaRPr lang="en-US"/>
          </a:p>
        </p:txBody>
      </p:sp>
      <p:graphicFrame>
        <p:nvGraphicFramePr>
          <p:cNvPr id="394294" name="Group 54"/>
          <p:cNvGraphicFramePr>
            <a:graphicFrameLocks noGrp="1"/>
          </p:cNvGraphicFramePr>
          <p:nvPr/>
        </p:nvGraphicFramePr>
        <p:xfrm>
          <a:off x="4716463" y="1700213"/>
          <a:ext cx="2235200" cy="2731008"/>
        </p:xfrm>
        <a:graphic>
          <a:graphicData uri="http://schemas.openxmlformats.org/drawingml/2006/table">
            <a:tbl>
              <a:tblPr/>
              <a:tblGrid>
                <a:gridCol w="2235200"/>
              </a:tblGrid>
              <a:tr h="1358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4000" b="0" i="0" u="none" strike="noStrike" cap="none" normalizeH="0" baseline="0">
                          <a:ln>
                            <a:noFill/>
                          </a:ln>
                          <a:solidFill>
                            <a:schemeClr val="tx1"/>
                          </a:solidFill>
                          <a:effectLst/>
                          <a:latin typeface="Calibri" charset="0"/>
                        </a:rPr>
                        <a:t>YOU</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fr-FR" sz="3600" b="0" i="0" u="none" strike="noStrike" cap="none" normalizeH="0" baseline="0">
                        <a:ln>
                          <a:noFill/>
                        </a:ln>
                        <a:solidFill>
                          <a:schemeClr val="tx1"/>
                        </a:solidFill>
                        <a:effectLst/>
                        <a:latin typeface="Calibri" charset="0"/>
                      </a:endParaRPr>
                    </a:p>
                  </a:txBody>
                  <a:tcPr horzOverflow="overflow">
                    <a:lnL cap="flat">
                      <a:noFill/>
                    </a:lnL>
                    <a:lnR cap="flat">
                      <a:noFill/>
                    </a:lnR>
                    <a:lnT cap="flat">
                      <a:noFill/>
                    </a:lnT>
                    <a:lnB>
                      <a:noFill/>
                    </a:lnB>
                    <a:lnTlToBr>
                      <a:noFill/>
                    </a:lnTlToBr>
                    <a:lnBlToTr>
                      <a:noFill/>
                    </a:lnBlToTr>
                    <a:noFill/>
                  </a:tcPr>
                </a:tc>
              </a:tr>
              <a:tr h="1371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2800" b="0" i="0" u="none" strike="noStrike" cap="none" normalizeH="0" baseline="0">
                          <a:ln>
                            <a:noFill/>
                          </a:ln>
                          <a:solidFill>
                            <a:schemeClr val="tx1"/>
                          </a:solidFill>
                          <a:effectLst/>
                          <a:latin typeface="Calibri" charset="0"/>
                        </a:rPr>
                        <a:t>Through your career improvement</a:t>
                      </a:r>
                    </a:p>
                  </a:txBody>
                  <a:tcPr horzOverflow="overflow">
                    <a:lnL cap="flat">
                      <a:noFill/>
                    </a:lnL>
                    <a:lnR cap="flat">
                      <a:noFill/>
                    </a:lnR>
                    <a:lnT>
                      <a:noFill/>
                    </a:lnT>
                    <a:lnB cap="flat">
                      <a:noFill/>
                    </a:lnB>
                    <a:lnTlToBr>
                      <a:noFill/>
                    </a:lnTlToBr>
                    <a:lnBlToTr>
                      <a:noFill/>
                    </a:lnBlToTr>
                    <a:no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94297"/>
                                        </p:tgtEl>
                                        <p:attrNameLst>
                                          <p:attrName>style.visibility</p:attrName>
                                        </p:attrNameLst>
                                      </p:cBhvr>
                                      <p:to>
                                        <p:strVal val="visible"/>
                                      </p:to>
                                    </p:set>
                                    <p:animEffect transition="in" filter="checkerboard(across)">
                                      <p:cBhvr>
                                        <p:cTn id="7" dur="500"/>
                                        <p:tgtEl>
                                          <p:spTgt spid="39429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94294"/>
                                        </p:tgtEl>
                                        <p:attrNameLst>
                                          <p:attrName>style.visibility</p:attrName>
                                        </p:attrNameLst>
                                      </p:cBhvr>
                                      <p:to>
                                        <p:strVal val="visible"/>
                                      </p:to>
                                    </p:set>
                                    <p:animEffect transition="in" filter="checkerboard(across)">
                                      <p:cBhvr>
                                        <p:cTn id="12" dur="500"/>
                                        <p:tgtEl>
                                          <p:spTgt spid="3942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6430" name="Rectangle 396"/>
          <p:cNvSpPr>
            <a:spLocks noChangeArrowheads="1"/>
          </p:cNvSpPr>
          <p:nvPr/>
        </p:nvSpPr>
        <p:spPr bwMode="auto">
          <a:xfrm>
            <a:off x="1258888" y="5013325"/>
            <a:ext cx="7632700" cy="284163"/>
          </a:xfrm>
          <a:prstGeom prst="rect">
            <a:avLst/>
          </a:prstGeom>
          <a:gradFill rotWithShape="1">
            <a:gsLst>
              <a:gs pos="0">
                <a:srgbClr val="33CCCC"/>
              </a:gs>
              <a:gs pos="50000">
                <a:srgbClr val="FFFFFF"/>
              </a:gs>
              <a:gs pos="100000">
                <a:srgbClr val="33CCCC"/>
              </a:gs>
            </a:gsLst>
            <a:lin ang="5400000" scaled="1"/>
          </a:gradFill>
          <a:ln w="9525">
            <a:solidFill>
              <a:srgbClr val="AAF4B6"/>
            </a:solidFill>
            <a:miter lim="800000"/>
            <a:headEnd/>
            <a:tailEnd/>
          </a:ln>
        </p:spPr>
        <p:txBody>
          <a:bodyPr lIns="92075" tIns="46038" rIns="92075" bIns="46038">
            <a:prstTxWarp prst="textNoShape">
              <a:avLst/>
            </a:prstTxWarp>
            <a:spAutoFit/>
          </a:bodyPr>
          <a:lstStyle/>
          <a:p>
            <a:pPr algn="ctr" defTabSz="762000">
              <a:tabLst>
                <a:tab pos="571500" algn="dec"/>
                <a:tab pos="762000" algn="dec"/>
              </a:tabLst>
            </a:pPr>
            <a:endParaRPr lang="en-GB" sz="1200" b="1">
              <a:ea typeface="ＭＳ Ｐゴシック" charset="-128"/>
              <a:cs typeface="Arial" charset="0"/>
            </a:endParaRPr>
          </a:p>
        </p:txBody>
      </p:sp>
      <p:graphicFrame>
        <p:nvGraphicFramePr>
          <p:cNvPr id="5399" name="Group 279"/>
          <p:cNvGraphicFramePr>
            <a:graphicFrameLocks noGrp="1"/>
          </p:cNvGraphicFramePr>
          <p:nvPr/>
        </p:nvGraphicFramePr>
        <p:xfrm>
          <a:off x="468313" y="1557338"/>
          <a:ext cx="8496300" cy="4287902"/>
        </p:xfrm>
        <a:graphic>
          <a:graphicData uri="http://schemas.openxmlformats.org/drawingml/2006/table">
            <a:tbl>
              <a:tblPr/>
              <a:tblGrid>
                <a:gridCol w="647700"/>
                <a:gridCol w="660400"/>
                <a:gridCol w="652462"/>
                <a:gridCol w="654050"/>
                <a:gridCol w="654050"/>
                <a:gridCol w="652463"/>
                <a:gridCol w="654050"/>
                <a:gridCol w="652462"/>
                <a:gridCol w="654050"/>
                <a:gridCol w="654050"/>
                <a:gridCol w="652463"/>
                <a:gridCol w="654050"/>
                <a:gridCol w="654050"/>
              </a:tblGrid>
              <a:tr h="5429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a:ln>
                          <a:noFill/>
                        </a:ln>
                        <a:solidFill>
                          <a:schemeClr val="tx1"/>
                        </a:solidFill>
                        <a:effectLst/>
                        <a:latin typeface="Calibri"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400" b="1" i="0" u="none" strike="noStrike" cap="none" normalizeH="0" baseline="0">
                          <a:ln>
                            <a:noFill/>
                          </a:ln>
                          <a:solidFill>
                            <a:schemeClr val="tx1"/>
                          </a:solidFill>
                          <a:effectLst/>
                          <a:latin typeface="Calibri" charset="0"/>
                        </a:rPr>
                        <a:t>Jan.</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400" b="1" i="0" u="none" strike="noStrike" cap="none" normalizeH="0" baseline="0">
                          <a:ln>
                            <a:noFill/>
                          </a:ln>
                          <a:solidFill>
                            <a:schemeClr val="tx1"/>
                          </a:solidFill>
                          <a:effectLst/>
                          <a:latin typeface="Calibri" charset="0"/>
                        </a:rPr>
                        <a:t>Feb.</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400" b="1" i="0" u="none" strike="noStrike" cap="none" normalizeH="0" baseline="0">
                          <a:ln>
                            <a:noFill/>
                          </a:ln>
                          <a:solidFill>
                            <a:schemeClr val="tx1"/>
                          </a:solidFill>
                          <a:effectLst/>
                          <a:latin typeface="Calibri" charset="0"/>
                        </a:rPr>
                        <a:t>Mar.</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400" b="1" i="0" u="none" strike="noStrike" cap="none" normalizeH="0" baseline="0">
                          <a:ln>
                            <a:noFill/>
                          </a:ln>
                          <a:solidFill>
                            <a:schemeClr val="tx1"/>
                          </a:solidFill>
                          <a:effectLst/>
                          <a:latin typeface="Calibri" charset="0"/>
                        </a:rPr>
                        <a:t>April</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400" b="1" i="0" u="none" strike="noStrike" cap="none" normalizeH="0" baseline="0">
                          <a:ln>
                            <a:noFill/>
                          </a:ln>
                          <a:solidFill>
                            <a:schemeClr val="tx1"/>
                          </a:solidFill>
                          <a:effectLst/>
                          <a:latin typeface="Calibri" charset="0"/>
                        </a:rPr>
                        <a:t>May</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400" b="1" i="0" u="none" strike="noStrike" cap="none" normalizeH="0" baseline="0">
                          <a:ln>
                            <a:noFill/>
                          </a:ln>
                          <a:solidFill>
                            <a:schemeClr val="tx1"/>
                          </a:solidFill>
                          <a:effectLst/>
                          <a:latin typeface="Calibri" charset="0"/>
                        </a:rPr>
                        <a:t>June</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400" b="1" i="0" u="none" strike="noStrike" cap="none" normalizeH="0" baseline="0">
                          <a:ln>
                            <a:noFill/>
                          </a:ln>
                          <a:solidFill>
                            <a:schemeClr val="tx1"/>
                          </a:solidFill>
                          <a:effectLst/>
                          <a:latin typeface="Calibri" charset="0"/>
                        </a:rPr>
                        <a:t>July</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400" b="1" i="0" u="none" strike="noStrike" cap="none" normalizeH="0" baseline="0">
                          <a:ln>
                            <a:noFill/>
                          </a:ln>
                          <a:solidFill>
                            <a:schemeClr val="tx1"/>
                          </a:solidFill>
                          <a:effectLst/>
                          <a:latin typeface="Calibri" charset="0"/>
                        </a:rPr>
                        <a:t>Aug.</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400" b="1" i="0" u="none" strike="noStrike" cap="none" normalizeH="0" baseline="0">
                          <a:ln>
                            <a:noFill/>
                          </a:ln>
                          <a:solidFill>
                            <a:schemeClr val="tx1"/>
                          </a:solidFill>
                          <a:effectLst/>
                          <a:latin typeface="Calibri" charset="0"/>
                        </a:rPr>
                        <a:t>Sept.</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400" b="1" i="0" u="none" strike="noStrike" cap="none" normalizeH="0" baseline="0">
                          <a:ln>
                            <a:noFill/>
                          </a:ln>
                          <a:solidFill>
                            <a:schemeClr val="tx1"/>
                          </a:solidFill>
                          <a:effectLst/>
                          <a:latin typeface="Calibri" charset="0"/>
                        </a:rPr>
                        <a:t>Oct.</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400" b="1" i="0" u="none" strike="noStrike" cap="none" normalizeH="0" baseline="0">
                          <a:ln>
                            <a:noFill/>
                          </a:ln>
                          <a:solidFill>
                            <a:schemeClr val="tx1"/>
                          </a:solidFill>
                          <a:effectLst/>
                          <a:latin typeface="Calibri" charset="0"/>
                        </a:rPr>
                        <a:t>Nov. </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1400" b="1" i="0" u="none" strike="noStrike" cap="none" normalizeH="0" baseline="0">
                          <a:ln>
                            <a:noFill/>
                          </a:ln>
                          <a:solidFill>
                            <a:schemeClr val="tx1"/>
                          </a:solidFill>
                          <a:effectLst/>
                          <a:latin typeface="Calibri" charset="0"/>
                        </a:rPr>
                        <a:t>Dec.</a:t>
                      </a:r>
                    </a:p>
                  </a:txBody>
                  <a:tcPr horzOverflow="overflow">
                    <a:lnL>
                      <a:noFill/>
                    </a:lnL>
                    <a:lnR>
                      <a:noFill/>
                    </a:lnR>
                    <a:lnT>
                      <a:noFill/>
                    </a:lnT>
                    <a:lnB>
                      <a:noFill/>
                    </a:lnB>
                    <a:lnTlToBr>
                      <a:noFill/>
                    </a:lnTlToBr>
                    <a:lnBlToTr>
                      <a:noFill/>
                    </a:lnBlToTr>
                    <a:noFill/>
                  </a:tcPr>
                </a:tc>
              </a:tr>
              <a:tr h="2555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a:ln>
                          <a:noFill/>
                        </a:ln>
                        <a:solidFill>
                          <a:schemeClr val="tx1"/>
                        </a:solidFill>
                        <a:effectLst/>
                        <a:latin typeface="Calibri"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a:ln>
                          <a:noFill/>
                        </a:ln>
                        <a:solidFill>
                          <a:schemeClr val="tx1"/>
                        </a:solidFill>
                        <a:effectLst/>
                        <a:latin typeface="Calibri"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a:ln>
                          <a:noFill/>
                        </a:ln>
                        <a:solidFill>
                          <a:schemeClr val="tx1"/>
                        </a:solidFill>
                        <a:effectLst/>
                        <a:latin typeface="Calibri"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a:ln>
                          <a:noFill/>
                        </a:ln>
                        <a:solidFill>
                          <a:schemeClr val="tx1"/>
                        </a:solidFill>
                        <a:effectLst/>
                        <a:latin typeface="Calibri"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1200" b="0" i="0" u="none" strike="noStrike" cap="none" normalizeH="0" baseline="0">
                        <a:ln>
                          <a:noFill/>
                        </a:ln>
                        <a:solidFill>
                          <a:schemeClr val="tx1"/>
                        </a:solidFill>
                        <a:effectLst/>
                        <a:latin typeface="Calibri"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1200" b="0" i="0" u="none" strike="noStrike" cap="none" normalizeH="0" baseline="0">
                        <a:ln>
                          <a:noFill/>
                        </a:ln>
                        <a:solidFill>
                          <a:schemeClr val="tx1"/>
                        </a:solidFill>
                        <a:effectLst/>
                        <a:latin typeface="Calibri"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a:ln>
                          <a:noFill/>
                        </a:ln>
                        <a:solidFill>
                          <a:schemeClr val="tx1"/>
                        </a:solidFill>
                        <a:effectLst/>
                        <a:latin typeface="Calibri"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a:ln>
                          <a:noFill/>
                        </a:ln>
                        <a:solidFill>
                          <a:schemeClr val="tx1"/>
                        </a:solidFill>
                        <a:effectLst/>
                        <a:latin typeface="Calibri"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a:ln>
                          <a:noFill/>
                        </a:ln>
                        <a:solidFill>
                          <a:schemeClr val="tx1"/>
                        </a:solidFill>
                        <a:effectLst/>
                        <a:latin typeface="Calibri"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a:ln>
                          <a:noFill/>
                        </a:ln>
                        <a:solidFill>
                          <a:schemeClr val="tx1"/>
                        </a:solidFill>
                        <a:effectLst/>
                        <a:latin typeface="Calibri"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a:ln>
                          <a:noFill/>
                        </a:ln>
                        <a:solidFill>
                          <a:schemeClr val="tx1"/>
                        </a:solidFill>
                        <a:effectLst/>
                        <a:latin typeface="Calibri"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a:ln>
                          <a:noFill/>
                        </a:ln>
                        <a:solidFill>
                          <a:schemeClr val="tx1"/>
                        </a:solidFill>
                        <a:effectLst/>
                        <a:latin typeface="Calibri"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a:ln>
                          <a:noFill/>
                        </a:ln>
                        <a:solidFill>
                          <a:schemeClr val="tx1"/>
                        </a:solidFill>
                        <a:effectLst/>
                        <a:latin typeface="Calibri"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a:ln>
                          <a:noFill/>
                        </a:ln>
                        <a:solidFill>
                          <a:schemeClr val="tx1"/>
                        </a:solidFill>
                        <a:effectLst/>
                        <a:latin typeface="Calibri" charset="0"/>
                      </a:endParaRPr>
                    </a:p>
                  </a:txBody>
                  <a:tcPr horzOverflow="overflow">
                    <a:lnL>
                      <a:noFill/>
                    </a:lnL>
                    <a:lnR>
                      <a:noFill/>
                    </a:lnR>
                    <a:lnT>
                      <a:noFill/>
                    </a:lnT>
                    <a:lnB>
                      <a:noFill/>
                    </a:lnB>
                    <a:lnTlToBr>
                      <a:noFill/>
                    </a:lnTlToBr>
                    <a:lnBlToTr>
                      <a:noFill/>
                    </a:lnBlToTr>
                    <a:noFill/>
                  </a:tcPr>
                </a:tc>
              </a:tr>
              <a:tr h="5429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a:ln>
                          <a:noFill/>
                        </a:ln>
                        <a:solidFill>
                          <a:schemeClr val="tx1"/>
                        </a:solidFill>
                        <a:effectLst/>
                        <a:latin typeface="Calibri"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a:ln>
                          <a:noFill/>
                        </a:ln>
                        <a:solidFill>
                          <a:schemeClr val="tx1"/>
                        </a:solidFill>
                        <a:effectLst/>
                        <a:latin typeface="Calibri"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a:ln>
                          <a:noFill/>
                        </a:ln>
                        <a:solidFill>
                          <a:schemeClr val="tx1"/>
                        </a:solidFill>
                        <a:effectLst/>
                        <a:latin typeface="Calibri"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a:ln>
                          <a:noFill/>
                        </a:ln>
                        <a:solidFill>
                          <a:schemeClr val="tx1"/>
                        </a:solidFill>
                        <a:effectLst/>
                        <a:latin typeface="Calibri"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a:ln>
                          <a:noFill/>
                        </a:ln>
                        <a:solidFill>
                          <a:schemeClr val="tx1"/>
                        </a:solidFill>
                        <a:effectLst/>
                        <a:latin typeface="Calibri"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a:ln>
                          <a:noFill/>
                        </a:ln>
                        <a:solidFill>
                          <a:schemeClr val="tx1"/>
                        </a:solidFill>
                        <a:effectLst/>
                        <a:latin typeface="Calibri"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a:ln>
                          <a:noFill/>
                        </a:ln>
                        <a:solidFill>
                          <a:schemeClr val="tx1"/>
                        </a:solidFill>
                        <a:effectLst/>
                        <a:latin typeface="Calibri"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a:ln>
                          <a:noFill/>
                        </a:ln>
                        <a:solidFill>
                          <a:schemeClr val="tx1"/>
                        </a:solidFill>
                        <a:effectLst/>
                        <a:latin typeface="Calibri"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a:ln>
                          <a:noFill/>
                        </a:ln>
                        <a:solidFill>
                          <a:schemeClr val="tx1"/>
                        </a:solidFill>
                        <a:effectLst/>
                        <a:latin typeface="Calibri"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a:ln>
                          <a:noFill/>
                        </a:ln>
                        <a:solidFill>
                          <a:schemeClr val="tx1"/>
                        </a:solidFill>
                        <a:effectLst/>
                        <a:latin typeface="Calibri"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a:ln>
                          <a:noFill/>
                        </a:ln>
                        <a:solidFill>
                          <a:schemeClr val="tx1"/>
                        </a:solidFill>
                        <a:effectLst/>
                        <a:latin typeface="Calibri"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a:ln>
                          <a:noFill/>
                        </a:ln>
                        <a:solidFill>
                          <a:schemeClr val="tx1"/>
                        </a:solidFill>
                        <a:effectLst/>
                        <a:latin typeface="Calibri"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a:ln>
                          <a:noFill/>
                        </a:ln>
                        <a:solidFill>
                          <a:schemeClr val="tx1"/>
                        </a:solidFill>
                        <a:effectLst/>
                        <a:latin typeface="Calibri" charset="0"/>
                      </a:endParaRPr>
                    </a:p>
                  </a:txBody>
                  <a:tcPr horzOverflow="overflow">
                    <a:lnL>
                      <a:noFill/>
                    </a:lnL>
                    <a:lnR>
                      <a:noFill/>
                    </a:lnR>
                    <a:lnT>
                      <a:noFill/>
                    </a:lnT>
                    <a:lnB>
                      <a:noFill/>
                    </a:lnB>
                    <a:lnTlToBr>
                      <a:noFill/>
                    </a:lnTlToBr>
                    <a:lnBlToTr>
                      <a:noFill/>
                    </a:lnBlToTr>
                    <a:noFill/>
                  </a:tcPr>
                </a:tc>
              </a:tr>
              <a:tr h="5445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a:ln>
                          <a:noFill/>
                        </a:ln>
                        <a:solidFill>
                          <a:schemeClr val="tx1"/>
                        </a:solidFill>
                        <a:effectLst/>
                        <a:latin typeface="Calibri"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a:ln>
                          <a:noFill/>
                        </a:ln>
                        <a:solidFill>
                          <a:schemeClr val="tx1"/>
                        </a:solidFill>
                        <a:effectLst/>
                        <a:latin typeface="Calibri"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a:ln>
                          <a:noFill/>
                        </a:ln>
                        <a:solidFill>
                          <a:schemeClr val="tx1"/>
                        </a:solidFill>
                        <a:effectLst/>
                        <a:latin typeface="Calibri"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a:ln>
                          <a:noFill/>
                        </a:ln>
                        <a:solidFill>
                          <a:schemeClr val="tx1"/>
                        </a:solidFill>
                        <a:effectLst/>
                        <a:latin typeface="Calibri"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a:ln>
                          <a:noFill/>
                        </a:ln>
                        <a:solidFill>
                          <a:schemeClr val="tx1"/>
                        </a:solidFill>
                        <a:effectLst/>
                        <a:latin typeface="Calibri"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a:ln>
                          <a:noFill/>
                        </a:ln>
                        <a:solidFill>
                          <a:schemeClr val="tx1"/>
                        </a:solidFill>
                        <a:effectLst/>
                        <a:latin typeface="Calibri"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a:ln>
                          <a:noFill/>
                        </a:ln>
                        <a:solidFill>
                          <a:schemeClr val="tx1"/>
                        </a:solidFill>
                        <a:effectLst/>
                        <a:latin typeface="Calibri"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a:ln>
                          <a:noFill/>
                        </a:ln>
                        <a:solidFill>
                          <a:schemeClr val="tx1"/>
                        </a:solidFill>
                        <a:effectLst/>
                        <a:latin typeface="Calibri"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a:ln>
                          <a:noFill/>
                        </a:ln>
                        <a:solidFill>
                          <a:schemeClr val="tx1"/>
                        </a:solidFill>
                        <a:effectLst/>
                        <a:latin typeface="Calibri"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a:ln>
                          <a:noFill/>
                        </a:ln>
                        <a:solidFill>
                          <a:schemeClr val="tx1"/>
                        </a:solidFill>
                        <a:effectLst/>
                        <a:latin typeface="Calibri"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a:ln>
                          <a:noFill/>
                        </a:ln>
                        <a:solidFill>
                          <a:schemeClr val="tx1"/>
                        </a:solidFill>
                        <a:effectLst/>
                        <a:latin typeface="Calibri"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a:ln>
                          <a:noFill/>
                        </a:ln>
                        <a:solidFill>
                          <a:schemeClr val="tx1"/>
                        </a:solidFill>
                        <a:effectLst/>
                        <a:latin typeface="Calibri"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a:ln>
                          <a:noFill/>
                        </a:ln>
                        <a:solidFill>
                          <a:schemeClr val="tx1"/>
                        </a:solidFill>
                        <a:effectLst/>
                        <a:latin typeface="Calibri" charset="0"/>
                      </a:endParaRPr>
                    </a:p>
                  </a:txBody>
                  <a:tcPr horzOverflow="overflow">
                    <a:lnL>
                      <a:noFill/>
                    </a:lnL>
                    <a:lnR>
                      <a:noFill/>
                    </a:lnR>
                    <a:lnT>
                      <a:noFill/>
                    </a:lnT>
                    <a:lnB>
                      <a:noFill/>
                    </a:lnB>
                    <a:lnTlToBr>
                      <a:noFill/>
                    </a:lnTlToBr>
                    <a:lnBlToTr>
                      <a:noFill/>
                    </a:lnBlToTr>
                    <a:noFill/>
                  </a:tcPr>
                </a:tc>
              </a:tr>
              <a:tr h="5413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400" b="1" i="0" u="none" strike="noStrike" cap="none" normalizeH="0" baseline="0">
                        <a:ln>
                          <a:noFill/>
                        </a:ln>
                        <a:solidFill>
                          <a:srgbClr val="003399"/>
                        </a:solidFill>
                        <a:effectLst/>
                        <a:latin typeface="Calibri"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a:ln>
                          <a:noFill/>
                        </a:ln>
                        <a:solidFill>
                          <a:schemeClr val="tx1"/>
                        </a:solidFill>
                        <a:effectLst/>
                        <a:latin typeface="Calibri"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a:ln>
                          <a:noFill/>
                        </a:ln>
                        <a:solidFill>
                          <a:schemeClr val="tx1"/>
                        </a:solidFill>
                        <a:effectLst/>
                        <a:latin typeface="Calibri"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a:ln>
                          <a:noFill/>
                        </a:ln>
                        <a:solidFill>
                          <a:schemeClr val="tx1"/>
                        </a:solidFill>
                        <a:effectLst/>
                        <a:latin typeface="Calibri"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a:ln>
                          <a:noFill/>
                        </a:ln>
                        <a:solidFill>
                          <a:schemeClr val="tx1"/>
                        </a:solidFill>
                        <a:effectLst/>
                        <a:latin typeface="Calibri"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a:ln>
                          <a:noFill/>
                        </a:ln>
                        <a:solidFill>
                          <a:schemeClr val="tx1"/>
                        </a:solidFill>
                        <a:effectLst/>
                        <a:latin typeface="Calibri"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a:ln>
                          <a:noFill/>
                        </a:ln>
                        <a:solidFill>
                          <a:schemeClr val="tx1"/>
                        </a:solidFill>
                        <a:effectLst/>
                        <a:latin typeface="Calibri"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a:ln>
                          <a:noFill/>
                        </a:ln>
                        <a:solidFill>
                          <a:schemeClr val="tx1"/>
                        </a:solidFill>
                        <a:effectLst/>
                        <a:latin typeface="Calibri"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a:ln>
                          <a:noFill/>
                        </a:ln>
                        <a:solidFill>
                          <a:schemeClr val="tx1"/>
                        </a:solidFill>
                        <a:effectLst/>
                        <a:latin typeface="Calibri"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a:ln>
                          <a:noFill/>
                        </a:ln>
                        <a:solidFill>
                          <a:schemeClr val="tx1"/>
                        </a:solidFill>
                        <a:effectLst/>
                        <a:latin typeface="Calibri"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a:ln>
                          <a:noFill/>
                        </a:ln>
                        <a:solidFill>
                          <a:schemeClr val="tx1"/>
                        </a:solidFill>
                        <a:effectLst/>
                        <a:latin typeface="Calibri"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a:ln>
                          <a:noFill/>
                        </a:ln>
                        <a:solidFill>
                          <a:schemeClr val="tx1"/>
                        </a:solidFill>
                        <a:effectLst/>
                        <a:latin typeface="Calibri"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a:ln>
                          <a:noFill/>
                        </a:ln>
                        <a:solidFill>
                          <a:schemeClr val="tx1"/>
                        </a:solidFill>
                        <a:effectLst/>
                        <a:latin typeface="Calibri" charset="0"/>
                      </a:endParaRPr>
                    </a:p>
                  </a:txBody>
                  <a:tcPr horzOverflow="overflow">
                    <a:lnL>
                      <a:noFill/>
                    </a:lnL>
                    <a:lnR>
                      <a:noFill/>
                    </a:lnR>
                    <a:lnT>
                      <a:noFill/>
                    </a:lnT>
                    <a:lnB>
                      <a:noFill/>
                    </a:lnB>
                    <a:lnTlToBr>
                      <a:noFill/>
                    </a:lnTlToBr>
                    <a:lnBlToTr>
                      <a:noFill/>
                    </a:lnBlToTr>
                    <a:noFill/>
                  </a:tcPr>
                </a:tc>
              </a:tr>
              <a:tr h="5429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a:ln>
                          <a:noFill/>
                        </a:ln>
                        <a:solidFill>
                          <a:schemeClr val="tx1"/>
                        </a:solidFill>
                        <a:effectLst/>
                        <a:latin typeface="Calibri"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a:ln>
                          <a:noFill/>
                        </a:ln>
                        <a:solidFill>
                          <a:schemeClr val="tx1"/>
                        </a:solidFill>
                        <a:effectLst/>
                        <a:latin typeface="Calibri"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a:ln>
                          <a:noFill/>
                        </a:ln>
                        <a:solidFill>
                          <a:schemeClr val="tx1"/>
                        </a:solidFill>
                        <a:effectLst/>
                        <a:latin typeface="Calibri"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a:ln>
                          <a:noFill/>
                        </a:ln>
                        <a:solidFill>
                          <a:schemeClr val="tx1"/>
                        </a:solidFill>
                        <a:effectLst/>
                        <a:latin typeface="Calibri"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a:ln>
                          <a:noFill/>
                        </a:ln>
                        <a:solidFill>
                          <a:schemeClr val="tx1"/>
                        </a:solidFill>
                        <a:effectLst/>
                        <a:latin typeface="Calibri"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a:ln>
                          <a:noFill/>
                        </a:ln>
                        <a:solidFill>
                          <a:schemeClr val="tx1"/>
                        </a:solidFill>
                        <a:effectLst/>
                        <a:latin typeface="Calibri"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a:ln>
                          <a:noFill/>
                        </a:ln>
                        <a:solidFill>
                          <a:schemeClr val="tx1"/>
                        </a:solidFill>
                        <a:effectLst/>
                        <a:latin typeface="Calibri"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a:ln>
                          <a:noFill/>
                        </a:ln>
                        <a:solidFill>
                          <a:schemeClr val="tx1"/>
                        </a:solidFill>
                        <a:effectLst/>
                        <a:latin typeface="Calibri"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a:ln>
                          <a:noFill/>
                        </a:ln>
                        <a:solidFill>
                          <a:schemeClr val="tx1"/>
                        </a:solidFill>
                        <a:effectLst/>
                        <a:latin typeface="Calibri"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a:ln>
                          <a:noFill/>
                        </a:ln>
                        <a:solidFill>
                          <a:schemeClr val="tx1"/>
                        </a:solidFill>
                        <a:effectLst/>
                        <a:latin typeface="Calibri"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a:ln>
                          <a:noFill/>
                        </a:ln>
                        <a:solidFill>
                          <a:schemeClr val="tx1"/>
                        </a:solidFill>
                        <a:effectLst/>
                        <a:latin typeface="Calibri"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a:ln>
                          <a:noFill/>
                        </a:ln>
                        <a:solidFill>
                          <a:schemeClr val="tx1"/>
                        </a:solidFill>
                        <a:effectLst/>
                        <a:latin typeface="Calibri"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a:ln>
                          <a:noFill/>
                        </a:ln>
                        <a:solidFill>
                          <a:schemeClr val="tx1"/>
                        </a:solidFill>
                        <a:effectLst/>
                        <a:latin typeface="Calibri" charset="0"/>
                      </a:endParaRPr>
                    </a:p>
                  </a:txBody>
                  <a:tcPr horzOverflow="overflow">
                    <a:lnL>
                      <a:noFill/>
                    </a:lnL>
                    <a:lnR>
                      <a:noFill/>
                    </a:lnR>
                    <a:lnT>
                      <a:noFill/>
                    </a:lnT>
                    <a:lnB>
                      <a:noFill/>
                    </a:lnB>
                    <a:lnTlToBr>
                      <a:noFill/>
                    </a:lnTlToBr>
                    <a:lnBlToTr>
                      <a:noFill/>
                    </a:lnBlToTr>
                    <a:noFill/>
                  </a:tcPr>
                </a:tc>
              </a:tr>
              <a:tr h="5365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a:ln>
                          <a:noFill/>
                        </a:ln>
                        <a:solidFill>
                          <a:schemeClr val="tx1"/>
                        </a:solidFill>
                        <a:effectLst/>
                        <a:latin typeface="Calibri"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a:ln>
                          <a:noFill/>
                        </a:ln>
                        <a:solidFill>
                          <a:schemeClr val="tx1"/>
                        </a:solidFill>
                        <a:effectLst/>
                        <a:latin typeface="Calibri"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a:ln>
                          <a:noFill/>
                        </a:ln>
                        <a:solidFill>
                          <a:schemeClr val="tx1"/>
                        </a:solidFill>
                        <a:effectLst/>
                        <a:latin typeface="Calibri"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a:ln>
                          <a:noFill/>
                        </a:ln>
                        <a:solidFill>
                          <a:schemeClr val="tx1"/>
                        </a:solidFill>
                        <a:effectLst/>
                        <a:latin typeface="Calibri"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a:ln>
                          <a:noFill/>
                        </a:ln>
                        <a:solidFill>
                          <a:schemeClr val="tx1"/>
                        </a:solidFill>
                        <a:effectLst/>
                        <a:latin typeface="Calibri"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a:ln>
                          <a:noFill/>
                        </a:ln>
                        <a:solidFill>
                          <a:schemeClr val="tx1"/>
                        </a:solidFill>
                        <a:effectLst/>
                        <a:latin typeface="Calibri"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a:ln>
                          <a:noFill/>
                        </a:ln>
                        <a:solidFill>
                          <a:schemeClr val="tx1"/>
                        </a:solidFill>
                        <a:effectLst/>
                        <a:latin typeface="Calibri"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a:ln>
                          <a:noFill/>
                        </a:ln>
                        <a:solidFill>
                          <a:schemeClr val="tx1"/>
                        </a:solidFill>
                        <a:effectLst/>
                        <a:latin typeface="Calibri"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a:ln>
                          <a:noFill/>
                        </a:ln>
                        <a:solidFill>
                          <a:schemeClr val="tx1"/>
                        </a:solidFill>
                        <a:effectLst/>
                        <a:latin typeface="Calibri"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a:ln>
                          <a:noFill/>
                        </a:ln>
                        <a:solidFill>
                          <a:schemeClr val="tx1"/>
                        </a:solidFill>
                        <a:effectLst/>
                        <a:latin typeface="Calibri"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a:ln>
                          <a:noFill/>
                        </a:ln>
                        <a:solidFill>
                          <a:schemeClr val="tx1"/>
                        </a:solidFill>
                        <a:effectLst/>
                        <a:latin typeface="Calibri"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a:ln>
                          <a:noFill/>
                        </a:ln>
                        <a:solidFill>
                          <a:schemeClr val="tx1"/>
                        </a:solidFill>
                        <a:effectLst/>
                        <a:latin typeface="Calibri"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a:ln>
                          <a:noFill/>
                        </a:ln>
                        <a:solidFill>
                          <a:schemeClr val="tx1"/>
                        </a:solidFill>
                        <a:effectLst/>
                        <a:latin typeface="Calibri" charset="0"/>
                      </a:endParaRPr>
                    </a:p>
                  </a:txBody>
                  <a:tcPr horzOverflow="overflow">
                    <a:lnL>
                      <a:noFill/>
                    </a:lnL>
                    <a:lnR>
                      <a:noFill/>
                    </a:lnR>
                    <a:lnT>
                      <a:noFill/>
                    </a:lnT>
                    <a:lnB>
                      <a:noFill/>
                    </a:lnB>
                    <a:lnTlToBr>
                      <a:noFill/>
                    </a:lnTlToBr>
                    <a:lnBlToTr>
                      <a:noFill/>
                    </a:lnBlToTr>
                    <a:noFill/>
                  </a:tcPr>
                </a:tc>
              </a:tr>
              <a:tr h="5429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a:ln>
                          <a:noFill/>
                        </a:ln>
                        <a:solidFill>
                          <a:schemeClr val="tx1"/>
                        </a:solidFill>
                        <a:effectLst/>
                        <a:latin typeface="Calibri"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a:ln>
                          <a:noFill/>
                        </a:ln>
                        <a:solidFill>
                          <a:schemeClr val="tx1"/>
                        </a:solidFill>
                        <a:effectLst/>
                        <a:latin typeface="Calibri"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a:ln>
                          <a:noFill/>
                        </a:ln>
                        <a:solidFill>
                          <a:schemeClr val="tx1"/>
                        </a:solidFill>
                        <a:effectLst/>
                        <a:latin typeface="Calibri"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a:ln>
                          <a:noFill/>
                        </a:ln>
                        <a:solidFill>
                          <a:schemeClr val="tx1"/>
                        </a:solidFill>
                        <a:effectLst/>
                        <a:latin typeface="Calibri"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a:ln>
                          <a:noFill/>
                        </a:ln>
                        <a:solidFill>
                          <a:schemeClr val="tx1"/>
                        </a:solidFill>
                        <a:effectLst/>
                        <a:latin typeface="Calibri"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a:ln>
                          <a:noFill/>
                        </a:ln>
                        <a:solidFill>
                          <a:schemeClr val="tx1"/>
                        </a:solidFill>
                        <a:effectLst/>
                        <a:latin typeface="Calibri"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a:ln>
                          <a:noFill/>
                        </a:ln>
                        <a:solidFill>
                          <a:schemeClr val="tx1"/>
                        </a:solidFill>
                        <a:effectLst/>
                        <a:latin typeface="Calibri"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a:ln>
                          <a:noFill/>
                        </a:ln>
                        <a:solidFill>
                          <a:schemeClr val="tx1"/>
                        </a:solidFill>
                        <a:effectLst/>
                        <a:latin typeface="Calibri"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a:ln>
                          <a:noFill/>
                        </a:ln>
                        <a:solidFill>
                          <a:schemeClr val="tx1"/>
                        </a:solidFill>
                        <a:effectLst/>
                        <a:latin typeface="Calibri"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a:ln>
                          <a:noFill/>
                        </a:ln>
                        <a:solidFill>
                          <a:schemeClr val="tx1"/>
                        </a:solidFill>
                        <a:effectLst/>
                        <a:latin typeface="Calibri"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a:ln>
                          <a:noFill/>
                        </a:ln>
                        <a:solidFill>
                          <a:schemeClr val="tx1"/>
                        </a:solidFill>
                        <a:effectLst/>
                        <a:latin typeface="Calibri"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a:ln>
                          <a:noFill/>
                        </a:ln>
                        <a:solidFill>
                          <a:schemeClr val="tx1"/>
                        </a:solidFill>
                        <a:effectLst/>
                        <a:latin typeface="Calibri"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200" b="0" i="0" u="none" strike="noStrike" cap="none" normalizeH="0" baseline="0">
                        <a:ln>
                          <a:noFill/>
                        </a:ln>
                        <a:solidFill>
                          <a:schemeClr val="tx1"/>
                        </a:solidFill>
                        <a:effectLst/>
                        <a:latin typeface="Calibri" charset="0"/>
                      </a:endParaRPr>
                    </a:p>
                  </a:txBody>
                  <a:tcPr horzOverflow="overflow">
                    <a:lnL>
                      <a:noFill/>
                    </a:lnL>
                    <a:lnR>
                      <a:noFill/>
                    </a:lnR>
                    <a:lnT>
                      <a:noFill/>
                    </a:lnT>
                    <a:lnB>
                      <a:noFill/>
                    </a:lnB>
                    <a:lnTlToBr>
                      <a:noFill/>
                    </a:lnTlToBr>
                    <a:lnBlToTr>
                      <a:noFill/>
                    </a:lnBlToTr>
                    <a:noFill/>
                  </a:tcPr>
                </a:tc>
              </a:tr>
            </a:tbl>
          </a:graphicData>
        </a:graphic>
      </p:graphicFrame>
      <p:sp>
        <p:nvSpPr>
          <p:cNvPr id="396395" name="Rectangle 175"/>
          <p:cNvSpPr>
            <a:spLocks noGrp="1" noChangeArrowheads="1"/>
          </p:cNvSpPr>
          <p:nvPr>
            <p:ph type="title" idx="4294967295"/>
          </p:nvPr>
        </p:nvSpPr>
        <p:spPr>
          <a:xfrm>
            <a:off x="827088" y="260350"/>
            <a:ext cx="7451725" cy="1143000"/>
          </a:xfrm>
        </p:spPr>
        <p:txBody>
          <a:bodyPr/>
          <a:lstStyle/>
          <a:p>
            <a:r>
              <a:rPr lang="fr-FR" sz="4800">
                <a:solidFill>
                  <a:srgbClr val="7AC6EB"/>
                </a:solidFill>
              </a:rPr>
              <a:t>The</a:t>
            </a:r>
            <a:r>
              <a:rPr lang="fr-FR" sz="4800">
                <a:solidFill>
                  <a:schemeClr val="bg2"/>
                </a:solidFill>
              </a:rPr>
              <a:t> </a:t>
            </a:r>
            <a:r>
              <a:rPr lang="fr-FR" sz="4800">
                <a:solidFill>
                  <a:srgbClr val="7AC6EB"/>
                </a:solidFill>
              </a:rPr>
              <a:t>Deal: calendar</a:t>
            </a:r>
          </a:p>
        </p:txBody>
      </p:sp>
      <p:sp>
        <p:nvSpPr>
          <p:cNvPr id="396396" name="Rectangle 143"/>
          <p:cNvSpPr>
            <a:spLocks noChangeArrowheads="1"/>
          </p:cNvSpPr>
          <p:nvPr/>
        </p:nvSpPr>
        <p:spPr bwMode="auto">
          <a:xfrm>
            <a:off x="1258888" y="3213100"/>
            <a:ext cx="7634287" cy="284163"/>
          </a:xfrm>
          <a:prstGeom prst="rect">
            <a:avLst/>
          </a:prstGeom>
          <a:gradFill rotWithShape="1">
            <a:gsLst>
              <a:gs pos="0">
                <a:srgbClr val="FF3399"/>
              </a:gs>
              <a:gs pos="50000">
                <a:srgbClr val="FFFFFF"/>
              </a:gs>
              <a:gs pos="100000">
                <a:srgbClr val="FF3399"/>
              </a:gs>
            </a:gsLst>
            <a:lin ang="5400000" scaled="1"/>
          </a:gradFill>
          <a:ln w="9525">
            <a:solidFill>
              <a:srgbClr val="FF3399"/>
            </a:solidFill>
            <a:miter lim="800000"/>
            <a:headEnd/>
            <a:tailEnd/>
          </a:ln>
        </p:spPr>
        <p:txBody>
          <a:bodyPr lIns="92075" tIns="46038" rIns="92075" bIns="46038">
            <a:prstTxWarp prst="textNoShape">
              <a:avLst/>
            </a:prstTxWarp>
            <a:spAutoFit/>
          </a:bodyPr>
          <a:lstStyle/>
          <a:p>
            <a:pPr algn="ctr" defTabSz="762000">
              <a:tabLst>
                <a:tab pos="571500" algn="dec"/>
                <a:tab pos="762000" algn="dec"/>
              </a:tabLst>
            </a:pPr>
            <a:r>
              <a:rPr lang="en-GB" sz="1200" b="1">
                <a:ea typeface="ＭＳ Ｐゴシック" charset="-128"/>
                <a:cs typeface="Arial" charset="0"/>
              </a:rPr>
              <a:t>IC HUB</a:t>
            </a:r>
            <a:r>
              <a:rPr lang="en-GB" sz="1200" b="1">
                <a:solidFill>
                  <a:srgbClr val="000066"/>
                </a:solidFill>
                <a:ea typeface="ＭＳ Ｐゴシック" charset="-128"/>
                <a:cs typeface="Arial" charset="0"/>
              </a:rPr>
              <a:t> </a:t>
            </a:r>
          </a:p>
        </p:txBody>
      </p:sp>
      <p:sp>
        <p:nvSpPr>
          <p:cNvPr id="396397" name="Rectangle 144"/>
          <p:cNvSpPr>
            <a:spLocks noChangeArrowheads="1"/>
          </p:cNvSpPr>
          <p:nvPr/>
        </p:nvSpPr>
        <p:spPr bwMode="auto">
          <a:xfrm>
            <a:off x="1258888" y="6308725"/>
            <a:ext cx="7705725" cy="284163"/>
          </a:xfrm>
          <a:prstGeom prst="rect">
            <a:avLst/>
          </a:prstGeom>
          <a:gradFill rotWithShape="1">
            <a:gsLst>
              <a:gs pos="0">
                <a:srgbClr val="FF9900"/>
              </a:gs>
              <a:gs pos="50000">
                <a:srgbClr val="FFFFFF"/>
              </a:gs>
              <a:gs pos="100000">
                <a:srgbClr val="FF9900"/>
              </a:gs>
            </a:gsLst>
            <a:lin ang="5400000" scaled="1"/>
          </a:gradFill>
          <a:ln w="9525" cap="rnd">
            <a:solidFill>
              <a:srgbClr val="FF9900"/>
            </a:solidFill>
            <a:prstDash val="sysDot"/>
            <a:miter lim="800000"/>
            <a:headEnd/>
            <a:tailEnd/>
          </a:ln>
        </p:spPr>
        <p:txBody>
          <a:bodyPr lIns="92075" tIns="46038" rIns="92075" bIns="46038">
            <a:prstTxWarp prst="textNoShape">
              <a:avLst/>
            </a:prstTxWarp>
            <a:spAutoFit/>
          </a:bodyPr>
          <a:lstStyle/>
          <a:p>
            <a:pPr algn="ctr" defTabSz="762000">
              <a:tabLst>
                <a:tab pos="571500" algn="dec"/>
                <a:tab pos="762000" algn="dec"/>
              </a:tabLst>
            </a:pPr>
            <a:r>
              <a:rPr lang="en-GB" sz="1200" b="1">
                <a:ea typeface="ＭＳ Ｐゴシック" charset="-128"/>
                <a:cs typeface="Arial" charset="0"/>
              </a:rPr>
              <a:t>2010 DWC INTRANET</a:t>
            </a:r>
          </a:p>
        </p:txBody>
      </p:sp>
      <p:sp>
        <p:nvSpPr>
          <p:cNvPr id="20832" name="AutoShape 352"/>
          <p:cNvSpPr>
            <a:spLocks noChangeArrowheads="1"/>
          </p:cNvSpPr>
          <p:nvPr/>
        </p:nvSpPr>
        <p:spPr bwMode="auto">
          <a:xfrm>
            <a:off x="1763713" y="2060575"/>
            <a:ext cx="431800" cy="431800"/>
          </a:xfrm>
          <a:custGeom>
            <a:avLst/>
            <a:gdLst>
              <a:gd name="T0" fmla="*/ 215900 w 431800"/>
              <a:gd name="T1" fmla="*/ 0 h 431800"/>
              <a:gd name="T2" fmla="*/ 0 w 431800"/>
              <a:gd name="T3" fmla="*/ 164932 h 431800"/>
              <a:gd name="T4" fmla="*/ 82466 w 431800"/>
              <a:gd name="T5" fmla="*/ 431799 h 431800"/>
              <a:gd name="T6" fmla="*/ 349334 w 431800"/>
              <a:gd name="T7" fmla="*/ 431799 h 431800"/>
              <a:gd name="T8" fmla="*/ 431800 w 431800"/>
              <a:gd name="T9" fmla="*/ 164932 h 431800"/>
              <a:gd name="T10" fmla="*/ 17694720 60000 65536"/>
              <a:gd name="T11" fmla="*/ 11796480 60000 65536"/>
              <a:gd name="T12" fmla="*/ 5898240 60000 65536"/>
              <a:gd name="T13" fmla="*/ 5898240 60000 65536"/>
              <a:gd name="T14" fmla="*/ 0 60000 65536"/>
              <a:gd name="T15" fmla="*/ 133435 w 431800"/>
              <a:gd name="T16" fmla="*/ 164934 h 431800"/>
              <a:gd name="T17" fmla="*/ 298365 w 431800"/>
              <a:gd name="T18" fmla="*/ 329864 h 431800"/>
            </a:gdLst>
            <a:ahLst/>
            <a:cxnLst>
              <a:cxn ang="T10">
                <a:pos x="T0" y="T1"/>
              </a:cxn>
              <a:cxn ang="T11">
                <a:pos x="T2" y="T3"/>
              </a:cxn>
              <a:cxn ang="T12">
                <a:pos x="T4" y="T5"/>
              </a:cxn>
              <a:cxn ang="T13">
                <a:pos x="T6" y="T7"/>
              </a:cxn>
              <a:cxn ang="T14">
                <a:pos x="T8" y="T9"/>
              </a:cxn>
            </a:cxnLst>
            <a:rect l="T15" t="T16" r="T17" b="T18"/>
            <a:pathLst>
              <a:path w="431800" h="431800">
                <a:moveTo>
                  <a:pt x="0" y="164932"/>
                </a:moveTo>
                <a:lnTo>
                  <a:pt x="164934" y="164934"/>
                </a:lnTo>
                <a:lnTo>
                  <a:pt x="215900" y="0"/>
                </a:lnTo>
                <a:lnTo>
                  <a:pt x="266866" y="164934"/>
                </a:lnTo>
                <a:lnTo>
                  <a:pt x="431800" y="164932"/>
                </a:lnTo>
                <a:lnTo>
                  <a:pt x="298365" y="266866"/>
                </a:lnTo>
                <a:lnTo>
                  <a:pt x="349334" y="431799"/>
                </a:lnTo>
                <a:lnTo>
                  <a:pt x="215900" y="329864"/>
                </a:lnTo>
                <a:lnTo>
                  <a:pt x="82466" y="431799"/>
                </a:lnTo>
                <a:lnTo>
                  <a:pt x="133435" y="266866"/>
                </a:lnTo>
                <a:close/>
              </a:path>
            </a:pathLst>
          </a:custGeom>
          <a:solidFill>
            <a:schemeClr val="tx2"/>
          </a:solidFill>
          <a:ln w="9525">
            <a:solidFill>
              <a:srgbClr val="0000FF"/>
            </a:solidFill>
            <a:miter lim="800000"/>
            <a:headEnd/>
            <a:tailEnd/>
          </a:ln>
        </p:spPr>
        <p:txBody>
          <a:bodyPr wrap="none" anchor="ctr">
            <a:prstTxWarp prst="textNoShape">
              <a:avLst/>
            </a:prstTxWarp>
          </a:bodyPr>
          <a:lstStyle/>
          <a:p>
            <a:endParaRPr lang="en-GB">
              <a:ea typeface="ＭＳ Ｐゴシック" charset="-128"/>
              <a:cs typeface="ＭＳ Ｐゴシック" charset="-128"/>
            </a:endParaRPr>
          </a:p>
        </p:txBody>
      </p:sp>
      <p:sp>
        <p:nvSpPr>
          <p:cNvPr id="20833" name="AutoShape 353"/>
          <p:cNvSpPr>
            <a:spLocks noChangeArrowheads="1"/>
          </p:cNvSpPr>
          <p:nvPr/>
        </p:nvSpPr>
        <p:spPr bwMode="auto">
          <a:xfrm>
            <a:off x="3059113" y="2565400"/>
            <a:ext cx="431800" cy="431800"/>
          </a:xfrm>
          <a:custGeom>
            <a:avLst/>
            <a:gdLst>
              <a:gd name="T0" fmla="*/ 215900 w 431800"/>
              <a:gd name="T1" fmla="*/ 0 h 431800"/>
              <a:gd name="T2" fmla="*/ 0 w 431800"/>
              <a:gd name="T3" fmla="*/ 164932 h 431800"/>
              <a:gd name="T4" fmla="*/ 82466 w 431800"/>
              <a:gd name="T5" fmla="*/ 431799 h 431800"/>
              <a:gd name="T6" fmla="*/ 349334 w 431800"/>
              <a:gd name="T7" fmla="*/ 431799 h 431800"/>
              <a:gd name="T8" fmla="*/ 431800 w 431800"/>
              <a:gd name="T9" fmla="*/ 164932 h 431800"/>
              <a:gd name="T10" fmla="*/ 17694720 60000 65536"/>
              <a:gd name="T11" fmla="*/ 11796480 60000 65536"/>
              <a:gd name="T12" fmla="*/ 5898240 60000 65536"/>
              <a:gd name="T13" fmla="*/ 5898240 60000 65536"/>
              <a:gd name="T14" fmla="*/ 0 60000 65536"/>
              <a:gd name="T15" fmla="*/ 133435 w 431800"/>
              <a:gd name="T16" fmla="*/ 164934 h 431800"/>
              <a:gd name="T17" fmla="*/ 298365 w 431800"/>
              <a:gd name="T18" fmla="*/ 329864 h 431800"/>
            </a:gdLst>
            <a:ahLst/>
            <a:cxnLst>
              <a:cxn ang="T10">
                <a:pos x="T0" y="T1"/>
              </a:cxn>
              <a:cxn ang="T11">
                <a:pos x="T2" y="T3"/>
              </a:cxn>
              <a:cxn ang="T12">
                <a:pos x="T4" y="T5"/>
              </a:cxn>
              <a:cxn ang="T13">
                <a:pos x="T6" y="T7"/>
              </a:cxn>
              <a:cxn ang="T14">
                <a:pos x="T8" y="T9"/>
              </a:cxn>
            </a:cxnLst>
            <a:rect l="T15" t="T16" r="T17" b="T18"/>
            <a:pathLst>
              <a:path w="431800" h="431800">
                <a:moveTo>
                  <a:pt x="0" y="164932"/>
                </a:moveTo>
                <a:lnTo>
                  <a:pt x="164934" y="164934"/>
                </a:lnTo>
                <a:lnTo>
                  <a:pt x="215900" y="0"/>
                </a:lnTo>
                <a:lnTo>
                  <a:pt x="266866" y="164934"/>
                </a:lnTo>
                <a:lnTo>
                  <a:pt x="431800" y="164932"/>
                </a:lnTo>
                <a:lnTo>
                  <a:pt x="298365" y="266866"/>
                </a:lnTo>
                <a:lnTo>
                  <a:pt x="349334" y="431799"/>
                </a:lnTo>
                <a:lnTo>
                  <a:pt x="215900" y="329864"/>
                </a:lnTo>
                <a:lnTo>
                  <a:pt x="82466" y="431799"/>
                </a:lnTo>
                <a:lnTo>
                  <a:pt x="133435" y="266866"/>
                </a:lnTo>
                <a:close/>
              </a:path>
            </a:pathLst>
          </a:custGeom>
          <a:solidFill>
            <a:schemeClr val="tx2"/>
          </a:solidFill>
          <a:ln w="9525">
            <a:solidFill>
              <a:srgbClr val="0000FF"/>
            </a:solidFill>
            <a:miter lim="800000"/>
            <a:headEnd/>
            <a:tailEnd/>
          </a:ln>
        </p:spPr>
        <p:txBody>
          <a:bodyPr wrap="none" anchor="ctr">
            <a:prstTxWarp prst="textNoShape">
              <a:avLst/>
            </a:prstTxWarp>
          </a:bodyPr>
          <a:lstStyle/>
          <a:p>
            <a:endParaRPr lang="en-GB">
              <a:ea typeface="ＭＳ Ｐゴシック" charset="-128"/>
              <a:cs typeface="ＭＳ Ｐゴシック" charset="-128"/>
            </a:endParaRPr>
          </a:p>
        </p:txBody>
      </p:sp>
      <p:sp>
        <p:nvSpPr>
          <p:cNvPr id="20834" name="AutoShape 354"/>
          <p:cNvSpPr>
            <a:spLocks noChangeArrowheads="1"/>
          </p:cNvSpPr>
          <p:nvPr/>
        </p:nvSpPr>
        <p:spPr bwMode="auto">
          <a:xfrm>
            <a:off x="3059113" y="1989138"/>
            <a:ext cx="431800" cy="431800"/>
          </a:xfrm>
          <a:custGeom>
            <a:avLst/>
            <a:gdLst>
              <a:gd name="T0" fmla="*/ 215900 w 431800"/>
              <a:gd name="T1" fmla="*/ 0 h 431800"/>
              <a:gd name="T2" fmla="*/ 0 w 431800"/>
              <a:gd name="T3" fmla="*/ 164932 h 431800"/>
              <a:gd name="T4" fmla="*/ 82466 w 431800"/>
              <a:gd name="T5" fmla="*/ 431799 h 431800"/>
              <a:gd name="T6" fmla="*/ 349334 w 431800"/>
              <a:gd name="T7" fmla="*/ 431799 h 431800"/>
              <a:gd name="T8" fmla="*/ 431800 w 431800"/>
              <a:gd name="T9" fmla="*/ 164932 h 431800"/>
              <a:gd name="T10" fmla="*/ 17694720 60000 65536"/>
              <a:gd name="T11" fmla="*/ 11796480 60000 65536"/>
              <a:gd name="T12" fmla="*/ 5898240 60000 65536"/>
              <a:gd name="T13" fmla="*/ 5898240 60000 65536"/>
              <a:gd name="T14" fmla="*/ 0 60000 65536"/>
              <a:gd name="T15" fmla="*/ 133435 w 431800"/>
              <a:gd name="T16" fmla="*/ 164934 h 431800"/>
              <a:gd name="T17" fmla="*/ 298365 w 431800"/>
              <a:gd name="T18" fmla="*/ 329864 h 431800"/>
            </a:gdLst>
            <a:ahLst/>
            <a:cxnLst>
              <a:cxn ang="T10">
                <a:pos x="T0" y="T1"/>
              </a:cxn>
              <a:cxn ang="T11">
                <a:pos x="T2" y="T3"/>
              </a:cxn>
              <a:cxn ang="T12">
                <a:pos x="T4" y="T5"/>
              </a:cxn>
              <a:cxn ang="T13">
                <a:pos x="T6" y="T7"/>
              </a:cxn>
              <a:cxn ang="T14">
                <a:pos x="T8" y="T9"/>
              </a:cxn>
            </a:cxnLst>
            <a:rect l="T15" t="T16" r="T17" b="T18"/>
            <a:pathLst>
              <a:path w="431800" h="431800">
                <a:moveTo>
                  <a:pt x="0" y="164932"/>
                </a:moveTo>
                <a:lnTo>
                  <a:pt x="164934" y="164934"/>
                </a:lnTo>
                <a:lnTo>
                  <a:pt x="215900" y="0"/>
                </a:lnTo>
                <a:lnTo>
                  <a:pt x="266866" y="164934"/>
                </a:lnTo>
                <a:lnTo>
                  <a:pt x="431800" y="164932"/>
                </a:lnTo>
                <a:lnTo>
                  <a:pt x="298365" y="266866"/>
                </a:lnTo>
                <a:lnTo>
                  <a:pt x="349334" y="431799"/>
                </a:lnTo>
                <a:lnTo>
                  <a:pt x="215900" y="329864"/>
                </a:lnTo>
                <a:lnTo>
                  <a:pt x="82466" y="431799"/>
                </a:lnTo>
                <a:lnTo>
                  <a:pt x="133435" y="266866"/>
                </a:lnTo>
                <a:close/>
              </a:path>
            </a:pathLst>
          </a:custGeom>
          <a:solidFill>
            <a:schemeClr val="tx2"/>
          </a:solidFill>
          <a:ln w="9525">
            <a:solidFill>
              <a:srgbClr val="0000FF"/>
            </a:solidFill>
            <a:miter lim="800000"/>
            <a:headEnd/>
            <a:tailEnd/>
          </a:ln>
        </p:spPr>
        <p:txBody>
          <a:bodyPr wrap="none" anchor="ctr">
            <a:prstTxWarp prst="textNoShape">
              <a:avLst/>
            </a:prstTxWarp>
          </a:bodyPr>
          <a:lstStyle/>
          <a:p>
            <a:endParaRPr lang="en-GB">
              <a:ea typeface="ＭＳ Ｐゴシック" charset="-128"/>
              <a:cs typeface="ＭＳ Ｐゴシック" charset="-128"/>
            </a:endParaRPr>
          </a:p>
        </p:txBody>
      </p:sp>
      <p:sp>
        <p:nvSpPr>
          <p:cNvPr id="396401" name="Text Box 355"/>
          <p:cNvSpPr txBox="1">
            <a:spLocks noChangeArrowheads="1"/>
          </p:cNvSpPr>
          <p:nvPr/>
        </p:nvSpPr>
        <p:spPr bwMode="auto">
          <a:xfrm>
            <a:off x="2051050" y="2349500"/>
            <a:ext cx="719138" cy="457200"/>
          </a:xfrm>
          <a:prstGeom prst="rect">
            <a:avLst/>
          </a:prstGeom>
          <a:noFill/>
          <a:ln w="9525">
            <a:noFill/>
            <a:miter lim="800000"/>
            <a:headEnd/>
            <a:tailEnd/>
          </a:ln>
        </p:spPr>
        <p:txBody>
          <a:bodyPr>
            <a:prstTxWarp prst="textNoShape">
              <a:avLst/>
            </a:prstTxWarp>
            <a:spAutoFit/>
          </a:bodyPr>
          <a:lstStyle/>
          <a:p>
            <a:pPr eaLnBrk="0" hangingPunct="0">
              <a:spcBef>
                <a:spcPct val="20000"/>
              </a:spcBef>
            </a:pPr>
            <a:r>
              <a:rPr lang="fr-FR" sz="1200" b="1">
                <a:solidFill>
                  <a:srgbClr val="003399"/>
                </a:solidFill>
                <a:ea typeface="ＭＳ Ｐゴシック" charset="-128"/>
                <a:cs typeface="ＭＳ Ｐゴシック" charset="-128"/>
              </a:rPr>
              <a:t>Final results</a:t>
            </a:r>
          </a:p>
        </p:txBody>
      </p:sp>
      <p:sp>
        <p:nvSpPr>
          <p:cNvPr id="396402" name="Text Box 358"/>
          <p:cNvSpPr txBox="1">
            <a:spLocks noChangeArrowheads="1"/>
          </p:cNvSpPr>
          <p:nvPr/>
        </p:nvSpPr>
        <p:spPr bwMode="auto">
          <a:xfrm>
            <a:off x="3419475" y="1989138"/>
            <a:ext cx="1081088" cy="639762"/>
          </a:xfrm>
          <a:prstGeom prst="rect">
            <a:avLst/>
          </a:prstGeom>
          <a:noFill/>
          <a:ln w="9525">
            <a:noFill/>
            <a:miter lim="800000"/>
            <a:headEnd/>
            <a:tailEnd/>
          </a:ln>
        </p:spPr>
        <p:txBody>
          <a:bodyPr>
            <a:prstTxWarp prst="textNoShape">
              <a:avLst/>
            </a:prstTxWarp>
            <a:spAutoFit/>
          </a:bodyPr>
          <a:lstStyle/>
          <a:p>
            <a:pPr>
              <a:spcBef>
                <a:spcPct val="50000"/>
              </a:spcBef>
            </a:pPr>
            <a:r>
              <a:rPr lang="fr-FR" sz="1200" b="1">
                <a:solidFill>
                  <a:srgbClr val="003399"/>
                </a:solidFill>
                <a:ea typeface="ＭＳ Ｐゴシック" charset="-128"/>
                <a:cs typeface="ＭＳ Ｐゴシック" charset="-128"/>
              </a:rPr>
              <a:t>1st Quarter Sales &amp; results</a:t>
            </a:r>
          </a:p>
        </p:txBody>
      </p:sp>
      <p:sp>
        <p:nvSpPr>
          <p:cNvPr id="20839" name="AutoShape 359"/>
          <p:cNvSpPr>
            <a:spLocks noChangeArrowheads="1"/>
          </p:cNvSpPr>
          <p:nvPr/>
        </p:nvSpPr>
        <p:spPr bwMode="auto">
          <a:xfrm>
            <a:off x="5148263" y="1989138"/>
            <a:ext cx="431800" cy="431800"/>
          </a:xfrm>
          <a:custGeom>
            <a:avLst/>
            <a:gdLst>
              <a:gd name="T0" fmla="*/ 215900 w 431800"/>
              <a:gd name="T1" fmla="*/ 0 h 431800"/>
              <a:gd name="T2" fmla="*/ 0 w 431800"/>
              <a:gd name="T3" fmla="*/ 164932 h 431800"/>
              <a:gd name="T4" fmla="*/ 82466 w 431800"/>
              <a:gd name="T5" fmla="*/ 431799 h 431800"/>
              <a:gd name="T6" fmla="*/ 349334 w 431800"/>
              <a:gd name="T7" fmla="*/ 431799 h 431800"/>
              <a:gd name="T8" fmla="*/ 431800 w 431800"/>
              <a:gd name="T9" fmla="*/ 164932 h 431800"/>
              <a:gd name="T10" fmla="*/ 17694720 60000 65536"/>
              <a:gd name="T11" fmla="*/ 11796480 60000 65536"/>
              <a:gd name="T12" fmla="*/ 5898240 60000 65536"/>
              <a:gd name="T13" fmla="*/ 5898240 60000 65536"/>
              <a:gd name="T14" fmla="*/ 0 60000 65536"/>
              <a:gd name="T15" fmla="*/ 133435 w 431800"/>
              <a:gd name="T16" fmla="*/ 164934 h 431800"/>
              <a:gd name="T17" fmla="*/ 298365 w 431800"/>
              <a:gd name="T18" fmla="*/ 329864 h 431800"/>
            </a:gdLst>
            <a:ahLst/>
            <a:cxnLst>
              <a:cxn ang="T10">
                <a:pos x="T0" y="T1"/>
              </a:cxn>
              <a:cxn ang="T11">
                <a:pos x="T2" y="T3"/>
              </a:cxn>
              <a:cxn ang="T12">
                <a:pos x="T4" y="T5"/>
              </a:cxn>
              <a:cxn ang="T13">
                <a:pos x="T6" y="T7"/>
              </a:cxn>
              <a:cxn ang="T14">
                <a:pos x="T8" y="T9"/>
              </a:cxn>
            </a:cxnLst>
            <a:rect l="T15" t="T16" r="T17" b="T18"/>
            <a:pathLst>
              <a:path w="431800" h="431800">
                <a:moveTo>
                  <a:pt x="0" y="164932"/>
                </a:moveTo>
                <a:lnTo>
                  <a:pt x="164934" y="164934"/>
                </a:lnTo>
                <a:lnTo>
                  <a:pt x="215900" y="0"/>
                </a:lnTo>
                <a:lnTo>
                  <a:pt x="266866" y="164934"/>
                </a:lnTo>
                <a:lnTo>
                  <a:pt x="431800" y="164932"/>
                </a:lnTo>
                <a:lnTo>
                  <a:pt x="298365" y="266866"/>
                </a:lnTo>
                <a:lnTo>
                  <a:pt x="349334" y="431799"/>
                </a:lnTo>
                <a:lnTo>
                  <a:pt x="215900" y="329864"/>
                </a:lnTo>
                <a:lnTo>
                  <a:pt x="82466" y="431799"/>
                </a:lnTo>
                <a:lnTo>
                  <a:pt x="133435" y="266866"/>
                </a:lnTo>
                <a:close/>
              </a:path>
            </a:pathLst>
          </a:custGeom>
          <a:solidFill>
            <a:schemeClr val="tx2"/>
          </a:solidFill>
          <a:ln w="9525">
            <a:solidFill>
              <a:srgbClr val="0000FF"/>
            </a:solidFill>
            <a:miter lim="800000"/>
            <a:headEnd/>
            <a:tailEnd/>
          </a:ln>
        </p:spPr>
        <p:txBody>
          <a:bodyPr wrap="none" anchor="ctr">
            <a:prstTxWarp prst="textNoShape">
              <a:avLst/>
            </a:prstTxWarp>
          </a:bodyPr>
          <a:lstStyle/>
          <a:p>
            <a:endParaRPr lang="en-GB">
              <a:ea typeface="ＭＳ Ｐゴシック" charset="-128"/>
              <a:cs typeface="ＭＳ Ｐゴシック" charset="-128"/>
            </a:endParaRPr>
          </a:p>
        </p:txBody>
      </p:sp>
      <p:sp>
        <p:nvSpPr>
          <p:cNvPr id="20840" name="AutoShape 360"/>
          <p:cNvSpPr>
            <a:spLocks noChangeArrowheads="1"/>
          </p:cNvSpPr>
          <p:nvPr/>
        </p:nvSpPr>
        <p:spPr bwMode="auto">
          <a:xfrm>
            <a:off x="7092950" y="1989138"/>
            <a:ext cx="431800" cy="431800"/>
          </a:xfrm>
          <a:custGeom>
            <a:avLst/>
            <a:gdLst>
              <a:gd name="T0" fmla="*/ 215900 w 431800"/>
              <a:gd name="T1" fmla="*/ 0 h 431800"/>
              <a:gd name="T2" fmla="*/ 0 w 431800"/>
              <a:gd name="T3" fmla="*/ 164932 h 431800"/>
              <a:gd name="T4" fmla="*/ 82466 w 431800"/>
              <a:gd name="T5" fmla="*/ 431799 h 431800"/>
              <a:gd name="T6" fmla="*/ 349334 w 431800"/>
              <a:gd name="T7" fmla="*/ 431799 h 431800"/>
              <a:gd name="T8" fmla="*/ 431800 w 431800"/>
              <a:gd name="T9" fmla="*/ 164932 h 431800"/>
              <a:gd name="T10" fmla="*/ 17694720 60000 65536"/>
              <a:gd name="T11" fmla="*/ 11796480 60000 65536"/>
              <a:gd name="T12" fmla="*/ 5898240 60000 65536"/>
              <a:gd name="T13" fmla="*/ 5898240 60000 65536"/>
              <a:gd name="T14" fmla="*/ 0 60000 65536"/>
              <a:gd name="T15" fmla="*/ 133435 w 431800"/>
              <a:gd name="T16" fmla="*/ 164934 h 431800"/>
              <a:gd name="T17" fmla="*/ 298365 w 431800"/>
              <a:gd name="T18" fmla="*/ 329864 h 431800"/>
            </a:gdLst>
            <a:ahLst/>
            <a:cxnLst>
              <a:cxn ang="T10">
                <a:pos x="T0" y="T1"/>
              </a:cxn>
              <a:cxn ang="T11">
                <a:pos x="T2" y="T3"/>
              </a:cxn>
              <a:cxn ang="T12">
                <a:pos x="T4" y="T5"/>
              </a:cxn>
              <a:cxn ang="T13">
                <a:pos x="T6" y="T7"/>
              </a:cxn>
              <a:cxn ang="T14">
                <a:pos x="T8" y="T9"/>
              </a:cxn>
            </a:cxnLst>
            <a:rect l="T15" t="T16" r="T17" b="T18"/>
            <a:pathLst>
              <a:path w="431800" h="431800">
                <a:moveTo>
                  <a:pt x="0" y="164932"/>
                </a:moveTo>
                <a:lnTo>
                  <a:pt x="164934" y="164934"/>
                </a:lnTo>
                <a:lnTo>
                  <a:pt x="215900" y="0"/>
                </a:lnTo>
                <a:lnTo>
                  <a:pt x="266866" y="164934"/>
                </a:lnTo>
                <a:lnTo>
                  <a:pt x="431800" y="164932"/>
                </a:lnTo>
                <a:lnTo>
                  <a:pt x="298365" y="266866"/>
                </a:lnTo>
                <a:lnTo>
                  <a:pt x="349334" y="431799"/>
                </a:lnTo>
                <a:lnTo>
                  <a:pt x="215900" y="329864"/>
                </a:lnTo>
                <a:lnTo>
                  <a:pt x="82466" y="431799"/>
                </a:lnTo>
                <a:lnTo>
                  <a:pt x="133435" y="266866"/>
                </a:lnTo>
                <a:close/>
              </a:path>
            </a:pathLst>
          </a:custGeom>
          <a:solidFill>
            <a:schemeClr val="tx2"/>
          </a:solidFill>
          <a:ln w="9525">
            <a:solidFill>
              <a:srgbClr val="0000FF"/>
            </a:solidFill>
            <a:miter lim="800000"/>
            <a:headEnd/>
            <a:tailEnd/>
          </a:ln>
        </p:spPr>
        <p:txBody>
          <a:bodyPr wrap="none" anchor="ctr">
            <a:prstTxWarp prst="textNoShape">
              <a:avLst/>
            </a:prstTxWarp>
          </a:bodyPr>
          <a:lstStyle/>
          <a:p>
            <a:endParaRPr lang="en-GB">
              <a:ea typeface="ＭＳ Ｐゴシック" charset="-128"/>
              <a:cs typeface="ＭＳ Ｐゴシック" charset="-128"/>
            </a:endParaRPr>
          </a:p>
        </p:txBody>
      </p:sp>
      <p:sp>
        <p:nvSpPr>
          <p:cNvPr id="396405" name="Text Box 362"/>
          <p:cNvSpPr txBox="1">
            <a:spLocks noChangeArrowheads="1"/>
          </p:cNvSpPr>
          <p:nvPr/>
        </p:nvSpPr>
        <p:spPr bwMode="auto">
          <a:xfrm>
            <a:off x="3419475" y="2636838"/>
            <a:ext cx="1223963" cy="457200"/>
          </a:xfrm>
          <a:prstGeom prst="rect">
            <a:avLst/>
          </a:prstGeom>
          <a:noFill/>
          <a:ln w="9525">
            <a:noFill/>
            <a:miter lim="800000"/>
            <a:headEnd/>
            <a:tailEnd/>
          </a:ln>
        </p:spPr>
        <p:txBody>
          <a:bodyPr>
            <a:prstTxWarp prst="textNoShape">
              <a:avLst/>
            </a:prstTxWarp>
            <a:spAutoFit/>
          </a:bodyPr>
          <a:lstStyle/>
          <a:p>
            <a:pPr>
              <a:spcBef>
                <a:spcPct val="50000"/>
              </a:spcBef>
            </a:pPr>
            <a:r>
              <a:rPr lang="fr-FR" sz="1200" b="1">
                <a:solidFill>
                  <a:srgbClr val="003399"/>
                </a:solidFill>
                <a:ea typeface="ＭＳ Ｐゴシック" charset="-128"/>
                <a:cs typeface="ＭＳ Ｐゴシック" charset="-128"/>
              </a:rPr>
              <a:t>Shareholder’s meeting</a:t>
            </a:r>
          </a:p>
        </p:txBody>
      </p:sp>
      <p:sp>
        <p:nvSpPr>
          <p:cNvPr id="396406" name="Text Box 363"/>
          <p:cNvSpPr txBox="1">
            <a:spLocks noChangeArrowheads="1"/>
          </p:cNvSpPr>
          <p:nvPr/>
        </p:nvSpPr>
        <p:spPr bwMode="auto">
          <a:xfrm>
            <a:off x="5003800" y="2420938"/>
            <a:ext cx="1223963" cy="457200"/>
          </a:xfrm>
          <a:prstGeom prst="rect">
            <a:avLst/>
          </a:prstGeom>
          <a:noFill/>
          <a:ln w="9525">
            <a:noFill/>
            <a:miter lim="800000"/>
            <a:headEnd/>
            <a:tailEnd/>
          </a:ln>
        </p:spPr>
        <p:txBody>
          <a:bodyPr>
            <a:prstTxWarp prst="textNoShape">
              <a:avLst/>
            </a:prstTxWarp>
            <a:spAutoFit/>
          </a:bodyPr>
          <a:lstStyle/>
          <a:p>
            <a:pPr eaLnBrk="0" hangingPunct="0">
              <a:spcBef>
                <a:spcPct val="20000"/>
              </a:spcBef>
            </a:pPr>
            <a:r>
              <a:rPr lang="fr-FR" sz="1200" b="1">
                <a:solidFill>
                  <a:srgbClr val="003399"/>
                </a:solidFill>
                <a:ea typeface="ＭＳ Ｐゴシック" charset="-128"/>
                <a:cs typeface="ＭＳ Ｐゴシック" charset="-128"/>
              </a:rPr>
              <a:t>1st Half Sales &amp; results</a:t>
            </a:r>
          </a:p>
        </p:txBody>
      </p:sp>
      <p:sp>
        <p:nvSpPr>
          <p:cNvPr id="396407" name="Text Box 365"/>
          <p:cNvSpPr txBox="1">
            <a:spLocks noChangeArrowheads="1"/>
          </p:cNvSpPr>
          <p:nvPr/>
        </p:nvSpPr>
        <p:spPr bwMode="auto">
          <a:xfrm>
            <a:off x="7451725" y="1916113"/>
            <a:ext cx="1295400" cy="457200"/>
          </a:xfrm>
          <a:prstGeom prst="rect">
            <a:avLst/>
          </a:prstGeom>
          <a:noFill/>
          <a:ln w="9525">
            <a:noFill/>
            <a:miter lim="800000"/>
            <a:headEnd/>
            <a:tailEnd/>
          </a:ln>
        </p:spPr>
        <p:txBody>
          <a:bodyPr>
            <a:prstTxWarp prst="textNoShape">
              <a:avLst/>
            </a:prstTxWarp>
            <a:spAutoFit/>
          </a:bodyPr>
          <a:lstStyle/>
          <a:p>
            <a:pPr eaLnBrk="0" hangingPunct="0">
              <a:spcBef>
                <a:spcPct val="20000"/>
              </a:spcBef>
            </a:pPr>
            <a:r>
              <a:rPr lang="fr-FR" sz="1200" b="1">
                <a:solidFill>
                  <a:srgbClr val="003399"/>
                </a:solidFill>
                <a:ea typeface="ＭＳ Ｐゴシック" charset="-128"/>
                <a:cs typeface="ＭＳ Ｐゴシック" charset="-128"/>
              </a:rPr>
              <a:t>3rd Quarter Sales &amp; results</a:t>
            </a:r>
          </a:p>
        </p:txBody>
      </p:sp>
      <p:sp>
        <p:nvSpPr>
          <p:cNvPr id="396408" name="Text Box 368"/>
          <p:cNvSpPr txBox="1">
            <a:spLocks noChangeArrowheads="1"/>
          </p:cNvSpPr>
          <p:nvPr/>
        </p:nvSpPr>
        <p:spPr bwMode="auto">
          <a:xfrm>
            <a:off x="142875" y="2133600"/>
            <a:ext cx="1008063" cy="527050"/>
          </a:xfrm>
          <a:prstGeom prst="rect">
            <a:avLst/>
          </a:prstGeom>
          <a:noFill/>
          <a:ln w="9525">
            <a:solidFill>
              <a:srgbClr val="0000FF"/>
            </a:solidFill>
            <a:miter lim="800000"/>
            <a:headEnd/>
            <a:tailEnd/>
          </a:ln>
        </p:spPr>
        <p:txBody>
          <a:bodyPr>
            <a:prstTxWarp prst="textNoShape">
              <a:avLst/>
            </a:prstTxWarp>
            <a:spAutoFit/>
          </a:bodyPr>
          <a:lstStyle/>
          <a:p>
            <a:pPr>
              <a:spcBef>
                <a:spcPct val="50000"/>
              </a:spcBef>
            </a:pPr>
            <a:r>
              <a:rPr lang="fr-FR" sz="1400" b="1">
                <a:solidFill>
                  <a:srgbClr val="003399"/>
                </a:solidFill>
                <a:ea typeface="ＭＳ Ｐゴシック" charset="-128"/>
                <a:cs typeface="ＭＳ Ｐゴシック" charset="-128"/>
              </a:rPr>
              <a:t>Financial results</a:t>
            </a:r>
          </a:p>
        </p:txBody>
      </p:sp>
      <p:sp>
        <p:nvSpPr>
          <p:cNvPr id="396409" name="Line 370"/>
          <p:cNvSpPr>
            <a:spLocks noChangeShapeType="1"/>
          </p:cNvSpPr>
          <p:nvPr/>
        </p:nvSpPr>
        <p:spPr bwMode="auto">
          <a:xfrm>
            <a:off x="395288" y="1916113"/>
            <a:ext cx="8569325" cy="0"/>
          </a:xfrm>
          <a:prstGeom prst="line">
            <a:avLst/>
          </a:prstGeom>
          <a:noFill/>
          <a:ln w="9525" cap="rnd">
            <a:solidFill>
              <a:schemeClr val="tx1"/>
            </a:solidFill>
            <a:prstDash val="sysDot"/>
            <a:round/>
            <a:headEnd/>
            <a:tailEnd/>
          </a:ln>
        </p:spPr>
        <p:txBody>
          <a:bodyPr>
            <a:prstTxWarp prst="textNoShape">
              <a:avLst/>
            </a:prstTxWarp>
          </a:bodyPr>
          <a:lstStyle/>
          <a:p>
            <a:endParaRPr lang="en-US"/>
          </a:p>
        </p:txBody>
      </p:sp>
      <p:pic>
        <p:nvPicPr>
          <p:cNvPr id="396410" name="Picture 372" descr="logo_def_small"/>
          <p:cNvPicPr>
            <a:picLocks noChangeAspect="1" noChangeArrowheads="1"/>
          </p:cNvPicPr>
          <p:nvPr/>
        </p:nvPicPr>
        <p:blipFill>
          <a:blip r:embed="rId4"/>
          <a:srcRect/>
          <a:stretch>
            <a:fillRect/>
          </a:stretch>
        </p:blipFill>
        <p:spPr bwMode="auto">
          <a:xfrm>
            <a:off x="465138" y="6311900"/>
            <a:ext cx="685800" cy="546100"/>
          </a:xfrm>
          <a:prstGeom prst="rect">
            <a:avLst/>
          </a:prstGeom>
          <a:noFill/>
          <a:ln w="9525">
            <a:solidFill>
              <a:srgbClr val="FF6600"/>
            </a:solidFill>
            <a:miter lim="800000"/>
            <a:headEnd/>
            <a:tailEnd/>
          </a:ln>
        </p:spPr>
      </p:pic>
      <p:sp>
        <p:nvSpPr>
          <p:cNvPr id="396411" name="Text Box 377"/>
          <p:cNvSpPr txBox="1">
            <a:spLocks noChangeArrowheads="1"/>
          </p:cNvSpPr>
          <p:nvPr/>
        </p:nvSpPr>
        <p:spPr bwMode="auto">
          <a:xfrm>
            <a:off x="34925" y="2852738"/>
            <a:ext cx="1116013" cy="739775"/>
          </a:xfrm>
          <a:prstGeom prst="rect">
            <a:avLst/>
          </a:prstGeom>
          <a:noFill/>
          <a:ln w="9525">
            <a:solidFill>
              <a:srgbClr val="FF3399"/>
            </a:solidFill>
            <a:miter lim="800000"/>
            <a:headEnd/>
            <a:tailEnd/>
          </a:ln>
        </p:spPr>
        <p:txBody>
          <a:bodyPr>
            <a:prstTxWarp prst="textNoShape">
              <a:avLst/>
            </a:prstTxWarp>
            <a:spAutoFit/>
          </a:bodyPr>
          <a:lstStyle/>
          <a:p>
            <a:pPr>
              <a:spcBef>
                <a:spcPct val="50000"/>
              </a:spcBef>
            </a:pPr>
            <a:r>
              <a:rPr lang="fr-FR" sz="1400" b="1">
                <a:solidFill>
                  <a:srgbClr val="FF3399"/>
                </a:solidFill>
                <a:ea typeface="ＭＳ Ｐゴシック" charset="-128"/>
                <a:cs typeface="ＭＳ Ｐゴシック" charset="-128"/>
              </a:rPr>
              <a:t>Good practices &amp; tool</a:t>
            </a:r>
            <a:r>
              <a:rPr lang="fr-FR" sz="1400" b="1">
                <a:solidFill>
                  <a:srgbClr val="003399"/>
                </a:solidFill>
                <a:ea typeface="ＭＳ Ｐゴシック" charset="-128"/>
                <a:cs typeface="ＭＳ Ｐゴシック" charset="-128"/>
              </a:rPr>
              <a:t> </a:t>
            </a:r>
            <a:r>
              <a:rPr lang="fr-FR" sz="1400" b="1">
                <a:solidFill>
                  <a:srgbClr val="FF3399"/>
                </a:solidFill>
                <a:ea typeface="ＭＳ Ｐゴシック" charset="-128"/>
                <a:cs typeface="ＭＳ Ｐゴシック" charset="-128"/>
              </a:rPr>
              <a:t>box</a:t>
            </a:r>
          </a:p>
        </p:txBody>
      </p:sp>
      <p:sp>
        <p:nvSpPr>
          <p:cNvPr id="396412" name="Text Box 395"/>
          <p:cNvSpPr txBox="1">
            <a:spLocks noChangeArrowheads="1"/>
          </p:cNvSpPr>
          <p:nvPr/>
        </p:nvSpPr>
        <p:spPr bwMode="auto">
          <a:xfrm>
            <a:off x="71438" y="4221163"/>
            <a:ext cx="1079500" cy="527050"/>
          </a:xfrm>
          <a:prstGeom prst="rect">
            <a:avLst/>
          </a:prstGeom>
          <a:noFill/>
          <a:ln w="9525">
            <a:solidFill>
              <a:srgbClr val="93F1A3"/>
            </a:solidFill>
            <a:miter lim="800000"/>
            <a:headEnd/>
            <a:tailEnd/>
          </a:ln>
        </p:spPr>
        <p:txBody>
          <a:bodyPr>
            <a:prstTxWarp prst="textNoShape">
              <a:avLst/>
            </a:prstTxWarp>
            <a:spAutoFit/>
          </a:bodyPr>
          <a:lstStyle/>
          <a:p>
            <a:pPr>
              <a:spcBef>
                <a:spcPct val="50000"/>
              </a:spcBef>
            </a:pPr>
            <a:r>
              <a:rPr lang="fr-FR" sz="1400" b="1">
                <a:solidFill>
                  <a:srgbClr val="93F1A3"/>
                </a:solidFill>
                <a:ea typeface="ＭＳ Ｐゴシック" charset="-128"/>
                <a:cs typeface="ＭＳ Ｐゴシック" charset="-128"/>
              </a:rPr>
              <a:t>NOG &amp; Corp. PR</a:t>
            </a:r>
          </a:p>
        </p:txBody>
      </p:sp>
      <p:sp>
        <p:nvSpPr>
          <p:cNvPr id="396413" name="Rectangle 396"/>
          <p:cNvSpPr>
            <a:spLocks noChangeArrowheads="1"/>
          </p:cNvSpPr>
          <p:nvPr/>
        </p:nvSpPr>
        <p:spPr bwMode="auto">
          <a:xfrm>
            <a:off x="1331913" y="4365625"/>
            <a:ext cx="7632700" cy="284163"/>
          </a:xfrm>
          <a:prstGeom prst="rect">
            <a:avLst/>
          </a:prstGeom>
          <a:gradFill rotWithShape="1">
            <a:gsLst>
              <a:gs pos="0">
                <a:srgbClr val="93F1A3"/>
              </a:gs>
              <a:gs pos="50000">
                <a:srgbClr val="FFFFFF"/>
              </a:gs>
              <a:gs pos="100000">
                <a:srgbClr val="93F1A3"/>
              </a:gs>
            </a:gsLst>
            <a:lin ang="5400000" scaled="1"/>
          </a:gradFill>
          <a:ln w="9525">
            <a:solidFill>
              <a:srgbClr val="AAF4B6"/>
            </a:solidFill>
            <a:miter lim="800000"/>
            <a:headEnd/>
            <a:tailEnd/>
          </a:ln>
        </p:spPr>
        <p:txBody>
          <a:bodyPr lIns="92075" tIns="46038" rIns="92075" bIns="46038">
            <a:prstTxWarp prst="textNoShape">
              <a:avLst/>
            </a:prstTxWarp>
            <a:spAutoFit/>
          </a:bodyPr>
          <a:lstStyle/>
          <a:p>
            <a:pPr algn="ctr" defTabSz="762000">
              <a:tabLst>
                <a:tab pos="571500" algn="dec"/>
                <a:tab pos="762000" algn="dec"/>
              </a:tabLst>
            </a:pPr>
            <a:r>
              <a:rPr lang="en-GB" sz="1200" b="1">
                <a:ea typeface="ＭＳ Ｐゴシック" charset="-128"/>
                <a:cs typeface="Arial" charset="0"/>
              </a:rPr>
              <a:t>INTERNAL COMMUNICATION EMAILS</a:t>
            </a:r>
          </a:p>
        </p:txBody>
      </p:sp>
      <p:sp>
        <p:nvSpPr>
          <p:cNvPr id="396414" name="Text Box 397"/>
          <p:cNvSpPr txBox="1">
            <a:spLocks noChangeArrowheads="1"/>
          </p:cNvSpPr>
          <p:nvPr/>
        </p:nvSpPr>
        <p:spPr bwMode="auto">
          <a:xfrm>
            <a:off x="142875" y="5516563"/>
            <a:ext cx="1008063" cy="649287"/>
          </a:xfrm>
          <a:prstGeom prst="rect">
            <a:avLst/>
          </a:prstGeom>
          <a:noFill/>
          <a:ln w="9525">
            <a:solidFill>
              <a:srgbClr val="FF3399"/>
            </a:solidFill>
            <a:miter lim="800000"/>
            <a:headEnd/>
            <a:tailEnd/>
          </a:ln>
        </p:spPr>
        <p:txBody>
          <a:bodyPr>
            <a:prstTxWarp prst="textNoShape">
              <a:avLst/>
            </a:prstTxWarp>
            <a:spAutoFit/>
          </a:bodyPr>
          <a:lstStyle/>
          <a:p>
            <a:pPr>
              <a:spcBef>
                <a:spcPct val="50000"/>
              </a:spcBef>
            </a:pPr>
            <a:r>
              <a:rPr lang="fr-FR" sz="1200" b="1">
                <a:solidFill>
                  <a:srgbClr val="FF3399"/>
                </a:solidFill>
                <a:ea typeface="ＭＳ Ｐゴシック" charset="-128"/>
                <a:cs typeface="ＭＳ Ｐゴシック" charset="-128"/>
              </a:rPr>
              <a:t>Updated network poster</a:t>
            </a:r>
          </a:p>
        </p:txBody>
      </p:sp>
      <p:sp>
        <p:nvSpPr>
          <p:cNvPr id="396415" name="Text Box 128"/>
          <p:cNvSpPr txBox="1">
            <a:spLocks noChangeArrowheads="1"/>
          </p:cNvSpPr>
          <p:nvPr/>
        </p:nvSpPr>
        <p:spPr bwMode="auto">
          <a:xfrm>
            <a:off x="142875" y="3644900"/>
            <a:ext cx="1008063" cy="466725"/>
          </a:xfrm>
          <a:prstGeom prst="rect">
            <a:avLst/>
          </a:prstGeom>
          <a:noFill/>
          <a:ln w="9525">
            <a:solidFill>
              <a:srgbClr val="FF0000"/>
            </a:solidFill>
            <a:miter lim="800000"/>
            <a:headEnd/>
            <a:tailEnd/>
          </a:ln>
        </p:spPr>
        <p:txBody>
          <a:bodyPr>
            <a:prstTxWarp prst="textNoShape">
              <a:avLst/>
            </a:prstTxWarp>
            <a:spAutoFit/>
          </a:bodyPr>
          <a:lstStyle/>
          <a:p>
            <a:pPr>
              <a:spcBef>
                <a:spcPct val="50000"/>
              </a:spcBef>
            </a:pPr>
            <a:r>
              <a:rPr lang="fr-FR" sz="1200" b="1">
                <a:solidFill>
                  <a:srgbClr val="FF0000"/>
                </a:solidFill>
                <a:ea typeface="ＭＳ Ｐゴシック" charset="-128"/>
                <a:cs typeface="ＭＳ Ｐゴシック" charset="-128"/>
              </a:rPr>
              <a:t>Confcall one-to-one</a:t>
            </a:r>
          </a:p>
        </p:txBody>
      </p:sp>
      <p:sp>
        <p:nvSpPr>
          <p:cNvPr id="396416" name="AutoShape 131"/>
          <p:cNvSpPr>
            <a:spLocks noChangeArrowheads="1"/>
          </p:cNvSpPr>
          <p:nvPr/>
        </p:nvSpPr>
        <p:spPr bwMode="auto">
          <a:xfrm>
            <a:off x="1258888" y="3789363"/>
            <a:ext cx="7705725" cy="144462"/>
          </a:xfrm>
          <a:prstGeom prst="rightArrow">
            <a:avLst>
              <a:gd name="adj1" fmla="val 50000"/>
              <a:gd name="adj2" fmla="val 1333521"/>
            </a:avLst>
          </a:prstGeom>
          <a:solidFill>
            <a:srgbClr val="FF0000"/>
          </a:solidFill>
          <a:ln w="9525">
            <a:solidFill>
              <a:srgbClr val="FF3399"/>
            </a:solidFill>
            <a:prstDash val="sysDot"/>
            <a:miter lim="800000"/>
            <a:headEnd/>
            <a:tailEnd/>
          </a:ln>
        </p:spPr>
        <p:txBody>
          <a:bodyPr wrap="none" anchor="ctr">
            <a:prstTxWarp prst="textNoShape">
              <a:avLst/>
            </a:prstTxWarp>
          </a:bodyPr>
          <a:lstStyle/>
          <a:p>
            <a:endParaRPr lang="en-GB">
              <a:ea typeface="ＭＳ Ｐゴシック" charset="-128"/>
              <a:cs typeface="ＭＳ Ｐゴシック" charset="-128"/>
            </a:endParaRPr>
          </a:p>
        </p:txBody>
      </p:sp>
      <p:pic>
        <p:nvPicPr>
          <p:cNvPr id="396417" name="Picture 133" descr="MCj04315400000[1]"/>
          <p:cNvPicPr>
            <a:picLocks noChangeAspect="1" noChangeArrowheads="1"/>
          </p:cNvPicPr>
          <p:nvPr/>
        </p:nvPicPr>
        <p:blipFill>
          <a:blip r:embed="rId5"/>
          <a:srcRect/>
          <a:stretch>
            <a:fillRect/>
          </a:stretch>
        </p:blipFill>
        <p:spPr bwMode="auto">
          <a:xfrm>
            <a:off x="1116013" y="2060575"/>
            <a:ext cx="658812" cy="711200"/>
          </a:xfrm>
          <a:prstGeom prst="rect">
            <a:avLst/>
          </a:prstGeom>
          <a:noFill/>
          <a:ln w="9525">
            <a:noFill/>
            <a:miter lim="800000"/>
            <a:headEnd/>
            <a:tailEnd/>
          </a:ln>
        </p:spPr>
      </p:pic>
      <p:pic>
        <p:nvPicPr>
          <p:cNvPr id="396418" name="Picture 134" descr="MCj04315400000[1]"/>
          <p:cNvPicPr>
            <a:picLocks noChangeAspect="1" noChangeArrowheads="1"/>
          </p:cNvPicPr>
          <p:nvPr/>
        </p:nvPicPr>
        <p:blipFill>
          <a:blip r:embed="rId5"/>
          <a:srcRect/>
          <a:stretch>
            <a:fillRect/>
          </a:stretch>
        </p:blipFill>
        <p:spPr bwMode="auto">
          <a:xfrm>
            <a:off x="1258888" y="4221163"/>
            <a:ext cx="658812" cy="711200"/>
          </a:xfrm>
          <a:prstGeom prst="rect">
            <a:avLst/>
          </a:prstGeom>
          <a:noFill/>
          <a:ln w="9525">
            <a:noFill/>
            <a:miter lim="800000"/>
            <a:headEnd/>
            <a:tailEnd/>
          </a:ln>
        </p:spPr>
      </p:pic>
      <p:pic>
        <p:nvPicPr>
          <p:cNvPr id="396419" name="Picture 137" descr="MCj04339070000[1]"/>
          <p:cNvPicPr>
            <a:picLocks noChangeAspect="1" noChangeArrowheads="1"/>
          </p:cNvPicPr>
          <p:nvPr/>
        </p:nvPicPr>
        <p:blipFill>
          <a:blip r:embed="rId6"/>
          <a:srcRect/>
          <a:stretch>
            <a:fillRect/>
          </a:stretch>
        </p:blipFill>
        <p:spPr bwMode="auto">
          <a:xfrm>
            <a:off x="1258888" y="3429000"/>
            <a:ext cx="785812" cy="785813"/>
          </a:xfrm>
          <a:prstGeom prst="rect">
            <a:avLst/>
          </a:prstGeom>
          <a:noFill/>
          <a:ln w="9525">
            <a:noFill/>
            <a:miter lim="800000"/>
            <a:headEnd/>
            <a:tailEnd/>
          </a:ln>
        </p:spPr>
      </p:pic>
      <p:graphicFrame>
        <p:nvGraphicFramePr>
          <p:cNvPr id="396420" name="Object 132">
            <a:hlinkClick r:id="rId7" action="ppaction://hlinkfile"/>
          </p:cNvPr>
          <p:cNvGraphicFramePr>
            <a:graphicFrameLocks noChangeAspect="1"/>
          </p:cNvGraphicFramePr>
          <p:nvPr/>
        </p:nvGraphicFramePr>
        <p:xfrm>
          <a:off x="2124075" y="5157788"/>
          <a:ext cx="704850" cy="1008062"/>
        </p:xfrm>
        <a:graphic>
          <a:graphicData uri="http://schemas.openxmlformats.org/presentationml/2006/ole">
            <p:oleObj spid="_x0000_s468994" name="Acrobat Document" r:id="rId8" imgW="9448610" imgH="13496544" progId="AcroExch.Document.7">
              <p:embed/>
            </p:oleObj>
          </a:graphicData>
        </a:graphic>
      </p:graphicFrame>
      <p:sp>
        <p:nvSpPr>
          <p:cNvPr id="396421" name="Text Box 276"/>
          <p:cNvSpPr txBox="1">
            <a:spLocks noChangeArrowheads="1"/>
          </p:cNvSpPr>
          <p:nvPr/>
        </p:nvSpPr>
        <p:spPr bwMode="auto">
          <a:xfrm>
            <a:off x="4356100" y="3573463"/>
            <a:ext cx="935038" cy="304800"/>
          </a:xfrm>
          <a:prstGeom prst="rect">
            <a:avLst/>
          </a:prstGeom>
          <a:noFill/>
          <a:ln w="9525">
            <a:noFill/>
            <a:miter lim="800000"/>
            <a:headEnd/>
            <a:tailEnd/>
          </a:ln>
        </p:spPr>
        <p:txBody>
          <a:bodyPr>
            <a:prstTxWarp prst="textNoShape">
              <a:avLst/>
            </a:prstTxWarp>
            <a:spAutoFit/>
          </a:bodyPr>
          <a:lstStyle/>
          <a:p>
            <a:pPr>
              <a:spcBef>
                <a:spcPct val="50000"/>
              </a:spcBef>
            </a:pPr>
            <a:r>
              <a:rPr lang="fr-FR" sz="1400">
                <a:ea typeface="ＭＳ Ｐゴシック" charset="-128"/>
                <a:cs typeface="ＭＳ Ｐゴシック" charset="-128"/>
              </a:rPr>
              <a:t>1 - 2/ yr</a:t>
            </a:r>
          </a:p>
        </p:txBody>
      </p:sp>
      <p:sp>
        <p:nvSpPr>
          <p:cNvPr id="396422" name="Text Box 278"/>
          <p:cNvSpPr txBox="1">
            <a:spLocks noChangeArrowheads="1"/>
          </p:cNvSpPr>
          <p:nvPr/>
        </p:nvSpPr>
        <p:spPr bwMode="auto">
          <a:xfrm>
            <a:off x="71438" y="4797425"/>
            <a:ext cx="1079500" cy="649288"/>
          </a:xfrm>
          <a:prstGeom prst="rect">
            <a:avLst/>
          </a:prstGeom>
          <a:noFill/>
          <a:ln w="9525">
            <a:solidFill>
              <a:srgbClr val="00CCFF"/>
            </a:solidFill>
            <a:miter lim="800000"/>
            <a:headEnd/>
            <a:tailEnd/>
          </a:ln>
        </p:spPr>
        <p:txBody>
          <a:bodyPr>
            <a:prstTxWarp prst="textNoShape">
              <a:avLst/>
            </a:prstTxWarp>
            <a:spAutoFit/>
          </a:bodyPr>
          <a:lstStyle/>
          <a:p>
            <a:pPr>
              <a:spcBef>
                <a:spcPct val="50000"/>
              </a:spcBef>
            </a:pPr>
            <a:r>
              <a:rPr lang="fr-FR" sz="1200" b="1">
                <a:solidFill>
                  <a:srgbClr val="00CCFF"/>
                </a:solidFill>
                <a:ea typeface="ＭＳ Ｐゴシック" charset="-128"/>
                <a:cs typeface="ＭＳ Ｐゴシック" charset="-128"/>
              </a:rPr>
              <a:t>Webconf on specific</a:t>
            </a:r>
            <a:r>
              <a:rPr lang="fr-FR" sz="1200">
                <a:solidFill>
                  <a:srgbClr val="00CCFF"/>
                </a:solidFill>
                <a:ea typeface="ＭＳ Ｐゴシック" charset="-128"/>
                <a:cs typeface="ＭＳ Ｐゴシック" charset="-128"/>
              </a:rPr>
              <a:t> </a:t>
            </a:r>
            <a:r>
              <a:rPr lang="fr-FR" sz="1200" b="1">
                <a:solidFill>
                  <a:srgbClr val="00CCFF"/>
                </a:solidFill>
                <a:ea typeface="ＭＳ Ｐゴシック" charset="-128"/>
                <a:cs typeface="ＭＳ Ｐゴシック" charset="-128"/>
              </a:rPr>
              <a:t>topics</a:t>
            </a:r>
          </a:p>
        </p:txBody>
      </p:sp>
      <p:pic>
        <p:nvPicPr>
          <p:cNvPr id="396423" name="Picture 134" descr="MCj04315400000[1]"/>
          <p:cNvPicPr>
            <a:picLocks noChangeAspect="1" noChangeArrowheads="1"/>
          </p:cNvPicPr>
          <p:nvPr/>
        </p:nvPicPr>
        <p:blipFill>
          <a:blip r:embed="rId5"/>
          <a:srcRect/>
          <a:stretch>
            <a:fillRect/>
          </a:stretch>
        </p:blipFill>
        <p:spPr bwMode="auto">
          <a:xfrm>
            <a:off x="1258888" y="4868863"/>
            <a:ext cx="658812" cy="711200"/>
          </a:xfrm>
          <a:prstGeom prst="rect">
            <a:avLst/>
          </a:prstGeom>
          <a:noFill/>
          <a:ln w="9525">
            <a:noFill/>
            <a:miter lim="800000"/>
            <a:headEnd/>
            <a:tailEnd/>
          </a:ln>
        </p:spPr>
      </p:pic>
      <p:pic>
        <p:nvPicPr>
          <p:cNvPr id="396428" name="Picture 140" descr="ordi HUB-2"/>
          <p:cNvPicPr>
            <a:picLocks noChangeAspect="1" noChangeArrowheads="1"/>
          </p:cNvPicPr>
          <p:nvPr/>
        </p:nvPicPr>
        <p:blipFill>
          <a:blip r:embed="rId9"/>
          <a:srcRect/>
          <a:stretch>
            <a:fillRect/>
          </a:stretch>
        </p:blipFill>
        <p:spPr bwMode="auto">
          <a:xfrm>
            <a:off x="-612775" y="1773238"/>
            <a:ext cx="4133850" cy="25273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96408"/>
                                        </p:tgtEl>
                                        <p:attrNameLst>
                                          <p:attrName>style.visibility</p:attrName>
                                        </p:attrNameLst>
                                      </p:cBhvr>
                                      <p:to>
                                        <p:strVal val="visible"/>
                                      </p:to>
                                    </p:set>
                                    <p:animEffect transition="in" filter="wipe(left)">
                                      <p:cBhvr>
                                        <p:cTn id="7" dur="500"/>
                                        <p:tgtEl>
                                          <p:spTgt spid="396408"/>
                                        </p:tgtEl>
                                      </p:cBhvr>
                                    </p:animEffect>
                                  </p:childTnLst>
                                </p:cTn>
                              </p:par>
                              <p:par>
                                <p:cTn id="8" presetID="22" presetClass="entr" presetSubtype="8" fill="hold" nodeType="withEffect">
                                  <p:stCondLst>
                                    <p:cond delay="0"/>
                                  </p:stCondLst>
                                  <p:childTnLst>
                                    <p:set>
                                      <p:cBhvr>
                                        <p:cTn id="9" dur="1" fill="hold">
                                          <p:stCondLst>
                                            <p:cond delay="0"/>
                                          </p:stCondLst>
                                        </p:cTn>
                                        <p:tgtEl>
                                          <p:spTgt spid="396417"/>
                                        </p:tgtEl>
                                        <p:attrNameLst>
                                          <p:attrName>style.visibility</p:attrName>
                                        </p:attrNameLst>
                                      </p:cBhvr>
                                      <p:to>
                                        <p:strVal val="visible"/>
                                      </p:to>
                                    </p:set>
                                    <p:animEffect transition="in" filter="wipe(left)">
                                      <p:cBhvr>
                                        <p:cTn id="10" dur="500"/>
                                        <p:tgtEl>
                                          <p:spTgt spid="39641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0832"/>
                                        </p:tgtEl>
                                        <p:attrNameLst>
                                          <p:attrName>style.visibility</p:attrName>
                                        </p:attrNameLst>
                                      </p:cBhvr>
                                      <p:to>
                                        <p:strVal val="visible"/>
                                      </p:to>
                                    </p:set>
                                    <p:animEffect transition="in" filter="wipe(left)">
                                      <p:cBhvr>
                                        <p:cTn id="13" dur="500"/>
                                        <p:tgtEl>
                                          <p:spTgt spid="20832"/>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96401"/>
                                        </p:tgtEl>
                                        <p:attrNameLst>
                                          <p:attrName>style.visibility</p:attrName>
                                        </p:attrNameLst>
                                      </p:cBhvr>
                                      <p:to>
                                        <p:strVal val="visible"/>
                                      </p:to>
                                    </p:set>
                                    <p:animEffect transition="in" filter="wipe(left)">
                                      <p:cBhvr>
                                        <p:cTn id="16" dur="500"/>
                                        <p:tgtEl>
                                          <p:spTgt spid="396401"/>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0834"/>
                                        </p:tgtEl>
                                        <p:attrNameLst>
                                          <p:attrName>style.visibility</p:attrName>
                                        </p:attrNameLst>
                                      </p:cBhvr>
                                      <p:to>
                                        <p:strVal val="visible"/>
                                      </p:to>
                                    </p:set>
                                    <p:animEffect transition="in" filter="wipe(left)">
                                      <p:cBhvr>
                                        <p:cTn id="19" dur="500"/>
                                        <p:tgtEl>
                                          <p:spTgt spid="20834"/>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396402"/>
                                        </p:tgtEl>
                                        <p:attrNameLst>
                                          <p:attrName>style.visibility</p:attrName>
                                        </p:attrNameLst>
                                      </p:cBhvr>
                                      <p:to>
                                        <p:strVal val="visible"/>
                                      </p:to>
                                    </p:set>
                                    <p:animEffect transition="in" filter="wipe(left)">
                                      <p:cBhvr>
                                        <p:cTn id="22" dur="500"/>
                                        <p:tgtEl>
                                          <p:spTgt spid="396402"/>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396405"/>
                                        </p:tgtEl>
                                        <p:attrNameLst>
                                          <p:attrName>style.visibility</p:attrName>
                                        </p:attrNameLst>
                                      </p:cBhvr>
                                      <p:to>
                                        <p:strVal val="visible"/>
                                      </p:to>
                                    </p:set>
                                    <p:animEffect transition="in" filter="wipe(left)">
                                      <p:cBhvr>
                                        <p:cTn id="25" dur="500"/>
                                        <p:tgtEl>
                                          <p:spTgt spid="396405"/>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20833"/>
                                        </p:tgtEl>
                                        <p:attrNameLst>
                                          <p:attrName>style.visibility</p:attrName>
                                        </p:attrNameLst>
                                      </p:cBhvr>
                                      <p:to>
                                        <p:strVal val="visible"/>
                                      </p:to>
                                    </p:set>
                                    <p:animEffect transition="in" filter="wipe(left)">
                                      <p:cBhvr>
                                        <p:cTn id="28" dur="500"/>
                                        <p:tgtEl>
                                          <p:spTgt spid="20833"/>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0839"/>
                                        </p:tgtEl>
                                        <p:attrNameLst>
                                          <p:attrName>style.visibility</p:attrName>
                                        </p:attrNameLst>
                                      </p:cBhvr>
                                      <p:to>
                                        <p:strVal val="visible"/>
                                      </p:to>
                                    </p:set>
                                    <p:animEffect transition="in" filter="wipe(left)">
                                      <p:cBhvr>
                                        <p:cTn id="31" dur="500"/>
                                        <p:tgtEl>
                                          <p:spTgt spid="20839"/>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396406"/>
                                        </p:tgtEl>
                                        <p:attrNameLst>
                                          <p:attrName>style.visibility</p:attrName>
                                        </p:attrNameLst>
                                      </p:cBhvr>
                                      <p:to>
                                        <p:strVal val="visible"/>
                                      </p:to>
                                    </p:set>
                                    <p:animEffect transition="in" filter="wipe(left)">
                                      <p:cBhvr>
                                        <p:cTn id="34" dur="500"/>
                                        <p:tgtEl>
                                          <p:spTgt spid="396406"/>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20840"/>
                                        </p:tgtEl>
                                        <p:attrNameLst>
                                          <p:attrName>style.visibility</p:attrName>
                                        </p:attrNameLst>
                                      </p:cBhvr>
                                      <p:to>
                                        <p:strVal val="visible"/>
                                      </p:to>
                                    </p:set>
                                    <p:animEffect transition="in" filter="wipe(left)">
                                      <p:cBhvr>
                                        <p:cTn id="37" dur="500"/>
                                        <p:tgtEl>
                                          <p:spTgt spid="20840"/>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396407"/>
                                        </p:tgtEl>
                                        <p:attrNameLst>
                                          <p:attrName>style.visibility</p:attrName>
                                        </p:attrNameLst>
                                      </p:cBhvr>
                                      <p:to>
                                        <p:strVal val="visible"/>
                                      </p:to>
                                    </p:set>
                                    <p:animEffect transition="in" filter="wipe(left)">
                                      <p:cBhvr>
                                        <p:cTn id="40" dur="500"/>
                                        <p:tgtEl>
                                          <p:spTgt spid="396407"/>
                                        </p:tgtEl>
                                      </p:cBhvr>
                                    </p:animEffect>
                                  </p:childTnLst>
                                </p:cTn>
                              </p:par>
                            </p:childTnLst>
                          </p:cTn>
                        </p:par>
                        <p:par>
                          <p:cTn id="41" fill="hold">
                            <p:stCondLst>
                              <p:cond delay="500"/>
                            </p:stCondLst>
                            <p:childTnLst>
                              <p:par>
                                <p:cTn id="42" presetID="22" presetClass="entr" presetSubtype="8" fill="hold" nodeType="afterEffect">
                                  <p:stCondLst>
                                    <p:cond delay="0"/>
                                  </p:stCondLst>
                                  <p:childTnLst>
                                    <p:set>
                                      <p:cBhvr>
                                        <p:cTn id="43" dur="1" fill="hold">
                                          <p:stCondLst>
                                            <p:cond delay="0"/>
                                          </p:stCondLst>
                                        </p:cTn>
                                        <p:tgtEl>
                                          <p:spTgt spid="396428"/>
                                        </p:tgtEl>
                                        <p:attrNameLst>
                                          <p:attrName>style.visibility</p:attrName>
                                        </p:attrNameLst>
                                      </p:cBhvr>
                                      <p:to>
                                        <p:strVal val="visible"/>
                                      </p:to>
                                    </p:set>
                                    <p:animEffect transition="in" filter="wipe(left)">
                                      <p:cBhvr>
                                        <p:cTn id="44" dur="1000"/>
                                        <p:tgtEl>
                                          <p:spTgt spid="396428"/>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396411"/>
                                        </p:tgtEl>
                                        <p:attrNameLst>
                                          <p:attrName>style.visibility</p:attrName>
                                        </p:attrNameLst>
                                      </p:cBhvr>
                                      <p:to>
                                        <p:strVal val="visible"/>
                                      </p:to>
                                    </p:set>
                                    <p:animEffect transition="in" filter="wipe(left)">
                                      <p:cBhvr>
                                        <p:cTn id="47" dur="500"/>
                                        <p:tgtEl>
                                          <p:spTgt spid="396411"/>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396396"/>
                                        </p:tgtEl>
                                        <p:attrNameLst>
                                          <p:attrName>style.visibility</p:attrName>
                                        </p:attrNameLst>
                                      </p:cBhvr>
                                      <p:to>
                                        <p:strVal val="visible"/>
                                      </p:to>
                                    </p:set>
                                    <p:animEffect transition="in" filter="wipe(left)">
                                      <p:cBhvr>
                                        <p:cTn id="50" dur="500"/>
                                        <p:tgtEl>
                                          <p:spTgt spid="396396"/>
                                        </p:tgtEl>
                                      </p:cBhvr>
                                    </p:animEffect>
                                  </p:childTnLst>
                                </p:cTn>
                              </p:par>
                            </p:childTnLst>
                          </p:cTn>
                        </p:par>
                        <p:par>
                          <p:cTn id="51" fill="hold">
                            <p:stCondLst>
                              <p:cond delay="1500"/>
                            </p:stCondLst>
                            <p:childTnLst>
                              <p:par>
                                <p:cTn id="52" presetID="22" presetClass="entr" presetSubtype="8" fill="hold" nodeType="afterEffect">
                                  <p:stCondLst>
                                    <p:cond delay="0"/>
                                  </p:stCondLst>
                                  <p:childTnLst>
                                    <p:set>
                                      <p:cBhvr>
                                        <p:cTn id="53" dur="1" fill="hold">
                                          <p:stCondLst>
                                            <p:cond delay="0"/>
                                          </p:stCondLst>
                                        </p:cTn>
                                        <p:tgtEl>
                                          <p:spTgt spid="396419"/>
                                        </p:tgtEl>
                                        <p:attrNameLst>
                                          <p:attrName>style.visibility</p:attrName>
                                        </p:attrNameLst>
                                      </p:cBhvr>
                                      <p:to>
                                        <p:strVal val="visible"/>
                                      </p:to>
                                    </p:set>
                                    <p:animEffect transition="in" filter="wipe(left)">
                                      <p:cBhvr>
                                        <p:cTn id="54" dur="1000"/>
                                        <p:tgtEl>
                                          <p:spTgt spid="396419"/>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396415"/>
                                        </p:tgtEl>
                                        <p:attrNameLst>
                                          <p:attrName>style.visibility</p:attrName>
                                        </p:attrNameLst>
                                      </p:cBhvr>
                                      <p:to>
                                        <p:strVal val="visible"/>
                                      </p:to>
                                    </p:set>
                                    <p:animEffect transition="in" filter="wipe(left)">
                                      <p:cBhvr>
                                        <p:cTn id="57" dur="1000"/>
                                        <p:tgtEl>
                                          <p:spTgt spid="396415"/>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396416"/>
                                        </p:tgtEl>
                                        <p:attrNameLst>
                                          <p:attrName>style.visibility</p:attrName>
                                        </p:attrNameLst>
                                      </p:cBhvr>
                                      <p:to>
                                        <p:strVal val="visible"/>
                                      </p:to>
                                    </p:set>
                                    <p:animEffect transition="in" filter="wipe(left)">
                                      <p:cBhvr>
                                        <p:cTn id="60" dur="1000"/>
                                        <p:tgtEl>
                                          <p:spTgt spid="396416"/>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396421"/>
                                        </p:tgtEl>
                                        <p:attrNameLst>
                                          <p:attrName>style.visibility</p:attrName>
                                        </p:attrNameLst>
                                      </p:cBhvr>
                                      <p:to>
                                        <p:strVal val="visible"/>
                                      </p:to>
                                    </p:set>
                                    <p:animEffect transition="in" filter="wipe(left)">
                                      <p:cBhvr>
                                        <p:cTn id="63" dur="1000"/>
                                        <p:tgtEl>
                                          <p:spTgt spid="396421"/>
                                        </p:tgtEl>
                                      </p:cBhvr>
                                    </p:animEffect>
                                  </p:childTnLst>
                                </p:cTn>
                              </p:par>
                            </p:childTnLst>
                          </p:cTn>
                        </p:par>
                        <p:par>
                          <p:cTn id="64" fill="hold">
                            <p:stCondLst>
                              <p:cond delay="2500"/>
                            </p:stCondLst>
                            <p:childTnLst>
                              <p:par>
                                <p:cTn id="65" presetID="22" presetClass="entr" presetSubtype="8" fill="hold" grpId="0" nodeType="afterEffect">
                                  <p:stCondLst>
                                    <p:cond delay="0"/>
                                  </p:stCondLst>
                                  <p:childTnLst>
                                    <p:set>
                                      <p:cBhvr>
                                        <p:cTn id="66" dur="1" fill="hold">
                                          <p:stCondLst>
                                            <p:cond delay="0"/>
                                          </p:stCondLst>
                                        </p:cTn>
                                        <p:tgtEl>
                                          <p:spTgt spid="396412"/>
                                        </p:tgtEl>
                                        <p:attrNameLst>
                                          <p:attrName>style.visibility</p:attrName>
                                        </p:attrNameLst>
                                      </p:cBhvr>
                                      <p:to>
                                        <p:strVal val="visible"/>
                                      </p:to>
                                    </p:set>
                                    <p:animEffect transition="in" filter="wipe(left)">
                                      <p:cBhvr>
                                        <p:cTn id="67" dur="1000"/>
                                        <p:tgtEl>
                                          <p:spTgt spid="396412"/>
                                        </p:tgtEl>
                                      </p:cBhvr>
                                    </p:animEffect>
                                  </p:childTnLst>
                                </p:cTn>
                              </p:par>
                              <p:par>
                                <p:cTn id="68" presetID="22" presetClass="entr" presetSubtype="8" fill="hold" nodeType="withEffect">
                                  <p:stCondLst>
                                    <p:cond delay="0"/>
                                  </p:stCondLst>
                                  <p:childTnLst>
                                    <p:set>
                                      <p:cBhvr>
                                        <p:cTn id="69" dur="1" fill="hold">
                                          <p:stCondLst>
                                            <p:cond delay="0"/>
                                          </p:stCondLst>
                                        </p:cTn>
                                        <p:tgtEl>
                                          <p:spTgt spid="396418"/>
                                        </p:tgtEl>
                                        <p:attrNameLst>
                                          <p:attrName>style.visibility</p:attrName>
                                        </p:attrNameLst>
                                      </p:cBhvr>
                                      <p:to>
                                        <p:strVal val="visible"/>
                                      </p:to>
                                    </p:set>
                                    <p:animEffect transition="in" filter="wipe(left)">
                                      <p:cBhvr>
                                        <p:cTn id="70" dur="1000"/>
                                        <p:tgtEl>
                                          <p:spTgt spid="396418"/>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396413"/>
                                        </p:tgtEl>
                                        <p:attrNameLst>
                                          <p:attrName>style.visibility</p:attrName>
                                        </p:attrNameLst>
                                      </p:cBhvr>
                                      <p:to>
                                        <p:strVal val="visible"/>
                                      </p:to>
                                    </p:set>
                                    <p:animEffect transition="in" filter="wipe(left)">
                                      <p:cBhvr>
                                        <p:cTn id="73" dur="1000"/>
                                        <p:tgtEl>
                                          <p:spTgt spid="396413"/>
                                        </p:tgtEl>
                                      </p:cBhvr>
                                    </p:animEffect>
                                  </p:childTnLst>
                                </p:cTn>
                              </p:par>
                            </p:childTnLst>
                          </p:cTn>
                        </p:par>
                        <p:par>
                          <p:cTn id="74" fill="hold">
                            <p:stCondLst>
                              <p:cond delay="3500"/>
                            </p:stCondLst>
                            <p:childTnLst>
                              <p:par>
                                <p:cTn id="75" presetID="22" presetClass="entr" presetSubtype="8" fill="hold" grpId="0" nodeType="afterEffect">
                                  <p:stCondLst>
                                    <p:cond delay="0"/>
                                  </p:stCondLst>
                                  <p:childTnLst>
                                    <p:set>
                                      <p:cBhvr>
                                        <p:cTn id="76" dur="1" fill="hold">
                                          <p:stCondLst>
                                            <p:cond delay="0"/>
                                          </p:stCondLst>
                                        </p:cTn>
                                        <p:tgtEl>
                                          <p:spTgt spid="396422"/>
                                        </p:tgtEl>
                                        <p:attrNameLst>
                                          <p:attrName>style.visibility</p:attrName>
                                        </p:attrNameLst>
                                      </p:cBhvr>
                                      <p:to>
                                        <p:strVal val="visible"/>
                                      </p:to>
                                    </p:set>
                                    <p:animEffect transition="in" filter="wipe(left)">
                                      <p:cBhvr>
                                        <p:cTn id="77" dur="1000"/>
                                        <p:tgtEl>
                                          <p:spTgt spid="396422"/>
                                        </p:tgtEl>
                                      </p:cBhvr>
                                    </p:animEffect>
                                  </p:childTnLst>
                                </p:cTn>
                              </p:par>
                              <p:par>
                                <p:cTn id="78" presetID="22" presetClass="entr" presetSubtype="8" fill="hold" nodeType="withEffect">
                                  <p:stCondLst>
                                    <p:cond delay="0"/>
                                  </p:stCondLst>
                                  <p:childTnLst>
                                    <p:set>
                                      <p:cBhvr>
                                        <p:cTn id="79" dur="1" fill="hold">
                                          <p:stCondLst>
                                            <p:cond delay="0"/>
                                          </p:stCondLst>
                                        </p:cTn>
                                        <p:tgtEl>
                                          <p:spTgt spid="396423"/>
                                        </p:tgtEl>
                                        <p:attrNameLst>
                                          <p:attrName>style.visibility</p:attrName>
                                        </p:attrNameLst>
                                      </p:cBhvr>
                                      <p:to>
                                        <p:strVal val="visible"/>
                                      </p:to>
                                    </p:set>
                                    <p:animEffect transition="in" filter="wipe(left)">
                                      <p:cBhvr>
                                        <p:cTn id="80" dur="1000"/>
                                        <p:tgtEl>
                                          <p:spTgt spid="396423"/>
                                        </p:tgtEl>
                                      </p:cBhvr>
                                    </p:animEffect>
                                  </p:childTnLst>
                                </p:cTn>
                              </p:par>
                            </p:childTnLst>
                          </p:cTn>
                        </p:par>
                        <p:par>
                          <p:cTn id="81" fill="hold">
                            <p:stCondLst>
                              <p:cond delay="4500"/>
                            </p:stCondLst>
                            <p:childTnLst>
                              <p:par>
                                <p:cTn id="82" presetID="22" presetClass="entr" presetSubtype="8" fill="hold" grpId="0" nodeType="afterEffect">
                                  <p:stCondLst>
                                    <p:cond delay="0"/>
                                  </p:stCondLst>
                                  <p:childTnLst>
                                    <p:set>
                                      <p:cBhvr>
                                        <p:cTn id="83" dur="1" fill="hold">
                                          <p:stCondLst>
                                            <p:cond delay="0"/>
                                          </p:stCondLst>
                                        </p:cTn>
                                        <p:tgtEl>
                                          <p:spTgt spid="396414"/>
                                        </p:tgtEl>
                                        <p:attrNameLst>
                                          <p:attrName>style.visibility</p:attrName>
                                        </p:attrNameLst>
                                      </p:cBhvr>
                                      <p:to>
                                        <p:strVal val="visible"/>
                                      </p:to>
                                    </p:set>
                                    <p:animEffect transition="in" filter="wipe(left)">
                                      <p:cBhvr>
                                        <p:cTn id="84" dur="1000"/>
                                        <p:tgtEl>
                                          <p:spTgt spid="396414"/>
                                        </p:tgtEl>
                                      </p:cBhvr>
                                    </p:animEffect>
                                  </p:childTnLst>
                                </p:cTn>
                              </p:par>
                              <p:par>
                                <p:cTn id="85" presetID="22" presetClass="entr" presetSubtype="8" fill="hold" nodeType="withEffect">
                                  <p:stCondLst>
                                    <p:cond delay="0"/>
                                  </p:stCondLst>
                                  <p:childTnLst>
                                    <p:set>
                                      <p:cBhvr>
                                        <p:cTn id="86" dur="1" fill="hold">
                                          <p:stCondLst>
                                            <p:cond delay="0"/>
                                          </p:stCondLst>
                                        </p:cTn>
                                        <p:tgtEl>
                                          <p:spTgt spid="396420"/>
                                        </p:tgtEl>
                                        <p:attrNameLst>
                                          <p:attrName>style.visibility</p:attrName>
                                        </p:attrNameLst>
                                      </p:cBhvr>
                                      <p:to>
                                        <p:strVal val="visible"/>
                                      </p:to>
                                    </p:set>
                                    <p:animEffect transition="in" filter="wipe(left)">
                                      <p:cBhvr>
                                        <p:cTn id="87" dur="1000"/>
                                        <p:tgtEl>
                                          <p:spTgt spid="396420"/>
                                        </p:tgtEl>
                                      </p:cBhvr>
                                    </p:animEffect>
                                  </p:childTnLst>
                                </p:cTn>
                              </p:par>
                            </p:childTnLst>
                          </p:cTn>
                        </p:par>
                        <p:par>
                          <p:cTn id="88" fill="hold">
                            <p:stCondLst>
                              <p:cond delay="5500"/>
                            </p:stCondLst>
                            <p:childTnLst>
                              <p:par>
                                <p:cTn id="89" presetID="22" presetClass="entr" presetSubtype="8" fill="hold" nodeType="afterEffect">
                                  <p:stCondLst>
                                    <p:cond delay="0"/>
                                  </p:stCondLst>
                                  <p:childTnLst>
                                    <p:set>
                                      <p:cBhvr>
                                        <p:cTn id="90" dur="1" fill="hold">
                                          <p:stCondLst>
                                            <p:cond delay="0"/>
                                          </p:stCondLst>
                                        </p:cTn>
                                        <p:tgtEl>
                                          <p:spTgt spid="396410"/>
                                        </p:tgtEl>
                                        <p:attrNameLst>
                                          <p:attrName>style.visibility</p:attrName>
                                        </p:attrNameLst>
                                      </p:cBhvr>
                                      <p:to>
                                        <p:strVal val="visible"/>
                                      </p:to>
                                    </p:set>
                                    <p:animEffect transition="in" filter="wipe(left)">
                                      <p:cBhvr>
                                        <p:cTn id="91" dur="1000"/>
                                        <p:tgtEl>
                                          <p:spTgt spid="396410"/>
                                        </p:tgtEl>
                                      </p:cBhvr>
                                    </p:animEffect>
                                  </p:childTnLst>
                                </p:cTn>
                              </p:par>
                              <p:par>
                                <p:cTn id="92" presetID="22" presetClass="entr" presetSubtype="8" fill="hold" grpId="0" nodeType="withEffect">
                                  <p:stCondLst>
                                    <p:cond delay="0"/>
                                  </p:stCondLst>
                                  <p:childTnLst>
                                    <p:set>
                                      <p:cBhvr>
                                        <p:cTn id="93" dur="1" fill="hold">
                                          <p:stCondLst>
                                            <p:cond delay="0"/>
                                          </p:stCondLst>
                                        </p:cTn>
                                        <p:tgtEl>
                                          <p:spTgt spid="396397"/>
                                        </p:tgtEl>
                                        <p:attrNameLst>
                                          <p:attrName>style.visibility</p:attrName>
                                        </p:attrNameLst>
                                      </p:cBhvr>
                                      <p:to>
                                        <p:strVal val="visible"/>
                                      </p:to>
                                    </p:set>
                                    <p:animEffect transition="in" filter="wipe(left)">
                                      <p:cBhvr>
                                        <p:cTn id="94" dur="1000"/>
                                        <p:tgtEl>
                                          <p:spTgt spid="396397"/>
                                        </p:tgtEl>
                                      </p:cBhvr>
                                    </p:animEffect>
                                  </p:childTnLst>
                                </p:cTn>
                              </p:par>
                              <p:par>
                                <p:cTn id="95" presetID="22" presetClass="entr" presetSubtype="8" fill="hold" grpId="0" nodeType="withEffect">
                                  <p:stCondLst>
                                    <p:cond delay="0"/>
                                  </p:stCondLst>
                                  <p:childTnLst>
                                    <p:set>
                                      <p:cBhvr>
                                        <p:cTn id="96" dur="1" fill="hold">
                                          <p:stCondLst>
                                            <p:cond delay="0"/>
                                          </p:stCondLst>
                                        </p:cTn>
                                        <p:tgtEl>
                                          <p:spTgt spid="396430"/>
                                        </p:tgtEl>
                                        <p:attrNameLst>
                                          <p:attrName>style.visibility</p:attrName>
                                        </p:attrNameLst>
                                      </p:cBhvr>
                                      <p:to>
                                        <p:strVal val="visible"/>
                                      </p:to>
                                    </p:set>
                                    <p:animEffect transition="in" filter="wipe(left)">
                                      <p:cBhvr>
                                        <p:cTn id="97" dur="1000"/>
                                        <p:tgtEl>
                                          <p:spTgt spid="3964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6430" grpId="0" animBg="1"/>
      <p:bldP spid="396396" grpId="0" animBg="1"/>
      <p:bldP spid="396397" grpId="0" animBg="1"/>
      <p:bldP spid="20832" grpId="0" animBg="1"/>
      <p:bldP spid="20833" grpId="0" animBg="1"/>
      <p:bldP spid="20834" grpId="0" animBg="1"/>
      <p:bldP spid="396401" grpId="0"/>
      <p:bldP spid="396402" grpId="0"/>
      <p:bldP spid="20839" grpId="0" animBg="1"/>
      <p:bldP spid="20840" grpId="0" animBg="1"/>
      <p:bldP spid="396405" grpId="0"/>
      <p:bldP spid="396406" grpId="0"/>
      <p:bldP spid="396407" grpId="0"/>
      <p:bldP spid="396408" grpId="0" animBg="1"/>
      <p:bldP spid="396411" grpId="0" animBg="1"/>
      <p:bldP spid="396412" grpId="0" animBg="1"/>
      <p:bldP spid="396413" grpId="0" animBg="1"/>
      <p:bldP spid="396414" grpId="0" animBg="1"/>
      <p:bldP spid="396415" grpId="0" animBg="1"/>
      <p:bldP spid="396416" grpId="0" animBg="1"/>
      <p:bldP spid="396421" grpId="0"/>
      <p:bldP spid="396422" grpId="0" animBg="1"/>
    </p:bldLst>
  </p:timing>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Footer Placeholder 1"/>
          <p:cNvSpPr>
            <a:spLocks noGrp="1"/>
          </p:cNvSpPr>
          <p:nvPr>
            <p:ph type="ftr" sz="quarter" idx="10"/>
          </p:nvPr>
        </p:nvSpPr>
        <p:spPr/>
        <p:txBody>
          <a:bodyPr/>
          <a:lstStyle/>
          <a:p>
            <a:r>
              <a:rPr lang="fr-FR"/>
              <a:t>10</a:t>
            </a:r>
            <a:r>
              <a:rPr lang="fr-FR" baseline="30000"/>
              <a:t>th</a:t>
            </a:r>
            <a:r>
              <a:rPr lang="fr-FR"/>
              <a:t>-12</a:t>
            </a:r>
            <a:r>
              <a:rPr lang="fr-FR" baseline="30000"/>
              <a:t>th</a:t>
            </a:r>
            <a:r>
              <a:rPr lang="fr-FR"/>
              <a:t> February 2010</a:t>
            </a:r>
            <a:endParaRPr lang="fr-FR"/>
          </a:p>
        </p:txBody>
      </p:sp>
      <p:pic>
        <p:nvPicPr>
          <p:cNvPr id="361474" name="Picture 2" descr="PINS-blanc-bleu"/>
          <p:cNvPicPr>
            <a:picLocks noChangeAspect="1" noChangeArrowheads="1"/>
          </p:cNvPicPr>
          <p:nvPr/>
        </p:nvPicPr>
        <p:blipFill>
          <a:blip r:embed="rId3"/>
          <a:srcRect/>
          <a:stretch>
            <a:fillRect/>
          </a:stretch>
        </p:blipFill>
        <p:spPr bwMode="auto">
          <a:xfrm>
            <a:off x="1143000" y="0"/>
            <a:ext cx="6856413" cy="6856413"/>
          </a:xfrm>
          <a:prstGeom prst="rect">
            <a:avLst/>
          </a:prstGeom>
          <a:noFill/>
        </p:spPr>
      </p:pic>
      <p:pic>
        <p:nvPicPr>
          <p:cNvPr id="361475" name="Picture 3" descr="PINS-rose-fonce"/>
          <p:cNvPicPr>
            <a:picLocks noChangeAspect="1" noChangeArrowheads="1"/>
          </p:cNvPicPr>
          <p:nvPr/>
        </p:nvPicPr>
        <p:blipFill>
          <a:blip r:embed="rId4"/>
          <a:srcRect/>
          <a:stretch>
            <a:fillRect/>
          </a:stretch>
        </p:blipFill>
        <p:spPr bwMode="auto">
          <a:xfrm>
            <a:off x="1196975" y="487363"/>
            <a:ext cx="1862138" cy="1862137"/>
          </a:xfrm>
          <a:prstGeom prst="rect">
            <a:avLst/>
          </a:prstGeom>
          <a:noFill/>
        </p:spPr>
      </p:pic>
      <p:sp>
        <p:nvSpPr>
          <p:cNvPr id="361476" name="Rectangle 3"/>
          <p:cNvSpPr>
            <a:spLocks noChangeArrowheads="1"/>
          </p:cNvSpPr>
          <p:nvPr/>
        </p:nvSpPr>
        <p:spPr bwMode="auto">
          <a:xfrm>
            <a:off x="1343025" y="1042988"/>
            <a:ext cx="1573213" cy="641350"/>
          </a:xfrm>
          <a:prstGeom prst="rect">
            <a:avLst/>
          </a:prstGeom>
          <a:noFill/>
          <a:ln w="9525">
            <a:noFill/>
            <a:miter lim="800000"/>
            <a:headEnd/>
            <a:tailEnd/>
          </a:ln>
        </p:spPr>
        <p:txBody>
          <a:bodyPr>
            <a:prstTxWarp prst="textNoShape">
              <a:avLst/>
            </a:prstTxWarp>
            <a:spAutoFit/>
          </a:bodyPr>
          <a:lstStyle/>
          <a:p>
            <a:pPr algn="ctr" defTabSz="457200"/>
            <a:r>
              <a:rPr lang="en-US" b="1">
                <a:solidFill>
                  <a:schemeClr val="bg1"/>
                </a:solidFill>
                <a:latin typeface="Calibri" charset="0"/>
                <a:ea typeface="ＭＳ Ｐゴシック" charset="-128"/>
                <a:cs typeface="ＭＳ Ｐゴシック" charset="-128"/>
              </a:rPr>
              <a:t>My commitment</a:t>
            </a:r>
          </a:p>
        </p:txBody>
      </p:sp>
      <p:sp>
        <p:nvSpPr>
          <p:cNvPr id="361477" name="Rectangle 5"/>
          <p:cNvSpPr>
            <a:spLocks noChangeArrowheads="1"/>
          </p:cNvSpPr>
          <p:nvPr/>
        </p:nvSpPr>
        <p:spPr bwMode="auto">
          <a:xfrm>
            <a:off x="2916238" y="2781300"/>
            <a:ext cx="3438525" cy="1981200"/>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a:prstTxWarp prst="textNoShape">
              <a:avLst/>
            </a:prstTxWarp>
            <a:spAutoFit/>
          </a:bodyPr>
          <a:lstStyle/>
          <a:p>
            <a:pPr algn="ctr"/>
            <a:r>
              <a:rPr lang="en-US" sz="4400" b="1">
                <a:latin typeface="Calibri" charset="0"/>
                <a:ea typeface="ＭＳ Ｐゴシック" charset="-128"/>
                <a:cs typeface="ＭＳ Ｐゴシック" charset="-128"/>
              </a:rPr>
              <a:t>Sticky steps</a:t>
            </a:r>
          </a:p>
          <a:p>
            <a:pPr algn="ctr"/>
            <a:endParaRPr lang="en-US" sz="4000" b="1">
              <a:latin typeface="Calibri" charset="0"/>
              <a:ea typeface="ＭＳ Ｐゴシック" charset="-128"/>
              <a:cs typeface="ＭＳ Ｐゴシック" charset="-128"/>
            </a:endParaRPr>
          </a:p>
          <a:p>
            <a:pPr algn="ctr"/>
            <a:endParaRPr lang="fr-FR" sz="4000" b="1">
              <a:solidFill>
                <a:schemeClr val="bg2"/>
              </a:solidFill>
              <a:latin typeface="Calibri" charset="0"/>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Footer Placeholder 1"/>
          <p:cNvSpPr>
            <a:spLocks noGrp="1"/>
          </p:cNvSpPr>
          <p:nvPr>
            <p:ph type="ftr" sz="quarter" idx="10"/>
          </p:nvPr>
        </p:nvSpPr>
        <p:spPr/>
        <p:txBody>
          <a:bodyPr/>
          <a:lstStyle/>
          <a:p>
            <a:r>
              <a:rPr lang="fr-FR"/>
              <a:t>10</a:t>
            </a:r>
            <a:r>
              <a:rPr lang="fr-FR" baseline="30000"/>
              <a:t>th</a:t>
            </a:r>
            <a:r>
              <a:rPr lang="fr-FR"/>
              <a:t>-12</a:t>
            </a:r>
            <a:r>
              <a:rPr lang="fr-FR" baseline="30000"/>
              <a:t>th</a:t>
            </a:r>
            <a:r>
              <a:rPr lang="fr-FR"/>
              <a:t> February 2010</a:t>
            </a:r>
            <a:endParaRPr lang="fr-FR"/>
          </a:p>
        </p:txBody>
      </p:sp>
      <p:pic>
        <p:nvPicPr>
          <p:cNvPr id="529410" name="Picture 2" descr="PINS-blanc-bleu"/>
          <p:cNvPicPr>
            <a:picLocks noChangeAspect="1" noChangeArrowheads="1"/>
          </p:cNvPicPr>
          <p:nvPr/>
        </p:nvPicPr>
        <p:blipFill>
          <a:blip r:embed="rId3"/>
          <a:srcRect/>
          <a:stretch>
            <a:fillRect/>
          </a:stretch>
        </p:blipFill>
        <p:spPr bwMode="auto">
          <a:xfrm>
            <a:off x="1143000" y="0"/>
            <a:ext cx="6856413" cy="6856413"/>
          </a:xfrm>
          <a:prstGeom prst="rect">
            <a:avLst/>
          </a:prstGeom>
          <a:noFill/>
        </p:spPr>
      </p:pic>
      <p:pic>
        <p:nvPicPr>
          <p:cNvPr id="529411" name="Picture 3" descr="PINS-rose-fonce"/>
          <p:cNvPicPr>
            <a:picLocks noChangeAspect="1" noChangeArrowheads="1"/>
          </p:cNvPicPr>
          <p:nvPr/>
        </p:nvPicPr>
        <p:blipFill>
          <a:blip r:embed="rId4"/>
          <a:srcRect/>
          <a:stretch>
            <a:fillRect/>
          </a:stretch>
        </p:blipFill>
        <p:spPr bwMode="auto">
          <a:xfrm>
            <a:off x="1196975" y="487363"/>
            <a:ext cx="1862138" cy="1862137"/>
          </a:xfrm>
          <a:prstGeom prst="rect">
            <a:avLst/>
          </a:prstGeom>
          <a:noFill/>
        </p:spPr>
      </p:pic>
      <p:sp>
        <p:nvSpPr>
          <p:cNvPr id="529412" name="Rectangle 3"/>
          <p:cNvSpPr>
            <a:spLocks noChangeArrowheads="1"/>
          </p:cNvSpPr>
          <p:nvPr/>
        </p:nvSpPr>
        <p:spPr bwMode="auto">
          <a:xfrm>
            <a:off x="1343025" y="1042988"/>
            <a:ext cx="1573213" cy="366712"/>
          </a:xfrm>
          <a:prstGeom prst="rect">
            <a:avLst/>
          </a:prstGeom>
          <a:noFill/>
          <a:ln w="9525">
            <a:noFill/>
            <a:miter lim="800000"/>
            <a:headEnd/>
            <a:tailEnd/>
          </a:ln>
        </p:spPr>
        <p:txBody>
          <a:bodyPr>
            <a:prstTxWarp prst="textNoShape">
              <a:avLst/>
            </a:prstTxWarp>
            <a:spAutoFit/>
          </a:bodyPr>
          <a:lstStyle/>
          <a:p>
            <a:pPr algn="ctr" defTabSz="457200"/>
            <a:endParaRPr lang="en-US" b="1">
              <a:solidFill>
                <a:schemeClr val="bg1"/>
              </a:solidFill>
              <a:latin typeface="Calibri" charset="0"/>
              <a:ea typeface="ＭＳ Ｐゴシック" charset="-128"/>
              <a:cs typeface="ＭＳ Ｐゴシック" charset="-128"/>
            </a:endParaRPr>
          </a:p>
        </p:txBody>
      </p:sp>
      <p:sp>
        <p:nvSpPr>
          <p:cNvPr id="529413" name="Rectangle 5"/>
          <p:cNvSpPr>
            <a:spLocks noChangeArrowheads="1"/>
          </p:cNvSpPr>
          <p:nvPr/>
        </p:nvSpPr>
        <p:spPr bwMode="auto">
          <a:xfrm>
            <a:off x="2771775" y="2565400"/>
            <a:ext cx="4032250" cy="2101850"/>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a:prstTxWarp prst="textNoShape">
              <a:avLst/>
            </a:prstTxWarp>
            <a:spAutoFit/>
          </a:bodyPr>
          <a:lstStyle/>
          <a:p>
            <a:pPr algn="ctr"/>
            <a:r>
              <a:rPr lang="en-US" sz="4400" b="1">
                <a:latin typeface="Calibri" charset="0"/>
                <a:ea typeface="ＭＳ Ｐゴシック" charset="-128"/>
                <a:cs typeface="ＭＳ Ｐゴシック" charset="-128"/>
              </a:rPr>
              <a:t>Any questions ?</a:t>
            </a:r>
          </a:p>
          <a:p>
            <a:pPr algn="ctr"/>
            <a:endParaRPr lang="en-US" sz="4400" b="1">
              <a:ea typeface="ＭＳ Ｐゴシック" charset="-128"/>
              <a:cs typeface="ＭＳ Ｐゴシック" charset="-128"/>
            </a:endParaRPr>
          </a:p>
          <a:p>
            <a:pPr algn="ctr"/>
            <a:endParaRPr lang="fr-FR" sz="4400" b="1">
              <a:solidFill>
                <a:schemeClr val="bg2"/>
              </a:solidFill>
              <a:ea typeface="ＭＳ Ｐゴシック" charset="-128"/>
              <a:cs typeface="ＭＳ Ｐゴシック" charset="-128"/>
            </a:endParaRPr>
          </a:p>
        </p:txBody>
      </p:sp>
      <p:sp>
        <p:nvSpPr>
          <p:cNvPr id="529414" name="Text Box 6"/>
          <p:cNvSpPr txBox="1">
            <a:spLocks noChangeArrowheads="1"/>
          </p:cNvSpPr>
          <p:nvPr/>
        </p:nvSpPr>
        <p:spPr bwMode="auto">
          <a:xfrm>
            <a:off x="1258888" y="1171575"/>
            <a:ext cx="1727200" cy="457200"/>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fr-FR" sz="2400" b="1">
                <a:solidFill>
                  <a:schemeClr val="bg1"/>
                </a:solidFill>
              </a:rPr>
              <a:t>Q&amp;A</a:t>
            </a:r>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Footer Placeholder 1"/>
          <p:cNvSpPr>
            <a:spLocks noGrp="1"/>
          </p:cNvSpPr>
          <p:nvPr>
            <p:ph type="ftr" sz="quarter" idx="10"/>
          </p:nvPr>
        </p:nvSpPr>
        <p:spPr/>
        <p:txBody>
          <a:bodyPr/>
          <a:lstStyle/>
          <a:p>
            <a:r>
              <a:rPr lang="fr-FR"/>
              <a:t>10</a:t>
            </a:r>
            <a:r>
              <a:rPr lang="fr-FR" baseline="30000"/>
              <a:t>th</a:t>
            </a:r>
            <a:r>
              <a:rPr lang="fr-FR"/>
              <a:t>-12</a:t>
            </a:r>
            <a:r>
              <a:rPr lang="fr-FR" baseline="30000"/>
              <a:t>th</a:t>
            </a:r>
            <a:r>
              <a:rPr lang="fr-FR"/>
              <a:t> February 2010</a:t>
            </a:r>
            <a:endParaRPr lang="fr-FR"/>
          </a:p>
        </p:txBody>
      </p:sp>
      <p:pic>
        <p:nvPicPr>
          <p:cNvPr id="525314" name="Picture 2" descr="PINS-blanc-bleu"/>
          <p:cNvPicPr>
            <a:picLocks noChangeAspect="1" noChangeArrowheads="1"/>
          </p:cNvPicPr>
          <p:nvPr/>
        </p:nvPicPr>
        <p:blipFill>
          <a:blip r:embed="rId3"/>
          <a:srcRect/>
          <a:stretch>
            <a:fillRect/>
          </a:stretch>
        </p:blipFill>
        <p:spPr bwMode="auto">
          <a:xfrm>
            <a:off x="1143000" y="0"/>
            <a:ext cx="6856413" cy="6856413"/>
          </a:xfrm>
          <a:prstGeom prst="rect">
            <a:avLst/>
          </a:prstGeom>
          <a:noFill/>
        </p:spPr>
      </p:pic>
      <p:pic>
        <p:nvPicPr>
          <p:cNvPr id="525315" name="Picture 3" descr="PINS-rose-fonce"/>
          <p:cNvPicPr>
            <a:picLocks noChangeAspect="1" noChangeArrowheads="1"/>
          </p:cNvPicPr>
          <p:nvPr/>
        </p:nvPicPr>
        <p:blipFill>
          <a:blip r:embed="rId4"/>
          <a:srcRect/>
          <a:stretch>
            <a:fillRect/>
          </a:stretch>
        </p:blipFill>
        <p:spPr bwMode="auto">
          <a:xfrm>
            <a:off x="1196975" y="487363"/>
            <a:ext cx="1862138" cy="1862137"/>
          </a:xfrm>
          <a:prstGeom prst="rect">
            <a:avLst/>
          </a:prstGeom>
          <a:noFill/>
        </p:spPr>
      </p:pic>
      <p:sp>
        <p:nvSpPr>
          <p:cNvPr id="525316" name="Rectangle 3"/>
          <p:cNvSpPr>
            <a:spLocks noChangeArrowheads="1"/>
          </p:cNvSpPr>
          <p:nvPr/>
        </p:nvSpPr>
        <p:spPr bwMode="auto">
          <a:xfrm>
            <a:off x="1187450" y="1125538"/>
            <a:ext cx="1800225" cy="641350"/>
          </a:xfrm>
          <a:prstGeom prst="rect">
            <a:avLst/>
          </a:prstGeom>
          <a:noFill/>
          <a:ln w="9525">
            <a:noFill/>
            <a:miter lim="800000"/>
            <a:headEnd/>
            <a:tailEnd/>
          </a:ln>
        </p:spPr>
        <p:txBody>
          <a:bodyPr>
            <a:prstTxWarp prst="textNoShape">
              <a:avLst/>
            </a:prstTxWarp>
            <a:spAutoFit/>
          </a:bodyPr>
          <a:lstStyle/>
          <a:p>
            <a:pPr algn="ctr" defTabSz="457200"/>
            <a:r>
              <a:rPr lang="en-US" b="1">
                <a:solidFill>
                  <a:schemeClr val="bg1"/>
                </a:solidFill>
                <a:latin typeface="Calibri" charset="0"/>
                <a:ea typeface="ＭＳ Ｐゴシック" charset="-128"/>
                <a:cs typeface="ＭＳ Ｐゴシック" charset="-128"/>
              </a:rPr>
              <a:t>Communications Careers</a:t>
            </a:r>
          </a:p>
        </p:txBody>
      </p:sp>
      <p:sp>
        <p:nvSpPr>
          <p:cNvPr id="525317" name="Rectangle 5"/>
          <p:cNvSpPr>
            <a:spLocks noChangeArrowheads="1"/>
          </p:cNvSpPr>
          <p:nvPr/>
        </p:nvSpPr>
        <p:spPr bwMode="auto">
          <a:xfrm>
            <a:off x="2339975" y="1916113"/>
            <a:ext cx="4895850" cy="3200400"/>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a:prstTxWarp prst="textNoShape">
              <a:avLst/>
            </a:prstTxWarp>
            <a:spAutoFit/>
          </a:bodyPr>
          <a:lstStyle/>
          <a:p>
            <a:pPr algn="ctr"/>
            <a:r>
              <a:rPr lang="en-US" sz="3600" b="1">
                <a:latin typeface="Calibri" charset="0"/>
                <a:ea typeface="ＭＳ Ｐゴシック" charset="-128"/>
                <a:cs typeface="ＭＳ Ｐゴシック" charset="-128"/>
              </a:rPr>
              <a:t>Competencies and career paths within the communication function</a:t>
            </a:r>
          </a:p>
          <a:p>
            <a:pPr algn="ctr"/>
            <a:r>
              <a:rPr lang="en-US" sz="2400" b="1">
                <a:solidFill>
                  <a:schemeClr val="bg2"/>
                </a:solidFill>
                <a:latin typeface="Calibri" charset="0"/>
                <a:ea typeface="ＭＳ Ｐゴシック" charset="-128"/>
                <a:cs typeface="ＭＳ Ｐゴシック" charset="-128"/>
              </a:rPr>
              <a:t>Caroline CARLE</a:t>
            </a:r>
          </a:p>
          <a:p>
            <a:pPr algn="ctr"/>
            <a:r>
              <a:rPr lang="en-US" sz="2400" b="1">
                <a:solidFill>
                  <a:schemeClr val="bg2"/>
                </a:solidFill>
                <a:latin typeface="Calibri" charset="0"/>
                <a:ea typeface="ＭＳ Ｐゴシック" charset="-128"/>
                <a:cs typeface="ＭＳ Ｐゴシック" charset="-128"/>
              </a:rPr>
              <a:t>HR manager,</a:t>
            </a:r>
          </a:p>
          <a:p>
            <a:pPr algn="ctr"/>
            <a:r>
              <a:rPr lang="en-US" sz="2400" b="1">
                <a:solidFill>
                  <a:schemeClr val="bg2"/>
                </a:solidFill>
                <a:latin typeface="Calibri" charset="0"/>
                <a:ea typeface="ＭＳ Ｐゴシック" charset="-128"/>
                <a:cs typeface="ＭＳ Ｐゴシック" charset="-128"/>
              </a:rPr>
              <a:t>Danone Place, Paris</a:t>
            </a:r>
          </a:p>
          <a:p>
            <a:pPr algn="ctr"/>
            <a:endParaRPr lang="fr-FR" sz="2400" b="1">
              <a:solidFill>
                <a:schemeClr val="bg2"/>
              </a:solidFill>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r>
              <a:rPr lang="fr-FR"/>
              <a:t>10</a:t>
            </a:r>
            <a:r>
              <a:rPr lang="fr-FR" baseline="30000"/>
              <a:t>th</a:t>
            </a:r>
            <a:r>
              <a:rPr lang="fr-FR"/>
              <a:t>-12</a:t>
            </a:r>
            <a:r>
              <a:rPr lang="fr-FR" baseline="30000"/>
              <a:t>th</a:t>
            </a:r>
            <a:r>
              <a:rPr lang="fr-FR"/>
              <a:t> February 2010</a:t>
            </a:r>
            <a:endParaRPr lang="fr-FR"/>
          </a:p>
        </p:txBody>
      </p:sp>
      <p:pic>
        <p:nvPicPr>
          <p:cNvPr id="413698" name="Picture 12" descr="PINS-blanc-bleu"/>
          <p:cNvPicPr>
            <a:picLocks noChangeAspect="1" noChangeArrowheads="1"/>
          </p:cNvPicPr>
          <p:nvPr/>
        </p:nvPicPr>
        <p:blipFill>
          <a:blip r:embed="rId3"/>
          <a:srcRect/>
          <a:stretch>
            <a:fillRect/>
          </a:stretch>
        </p:blipFill>
        <p:spPr bwMode="auto">
          <a:xfrm>
            <a:off x="1143000" y="0"/>
            <a:ext cx="6856413" cy="6856413"/>
          </a:xfrm>
          <a:prstGeom prst="rect">
            <a:avLst/>
          </a:prstGeom>
          <a:noFill/>
          <a:ln w="9525">
            <a:noFill/>
            <a:miter lim="800000"/>
            <a:headEnd/>
            <a:tailEnd/>
          </a:ln>
        </p:spPr>
      </p:pic>
      <p:pic>
        <p:nvPicPr>
          <p:cNvPr id="413699" name="Picture 3" descr="PINS-rose-fonce"/>
          <p:cNvPicPr>
            <a:picLocks noChangeAspect="1" noChangeArrowheads="1"/>
          </p:cNvPicPr>
          <p:nvPr/>
        </p:nvPicPr>
        <p:blipFill>
          <a:blip r:embed="rId4"/>
          <a:srcRect/>
          <a:stretch>
            <a:fillRect/>
          </a:stretch>
        </p:blipFill>
        <p:spPr bwMode="auto">
          <a:xfrm>
            <a:off x="1196975" y="487363"/>
            <a:ext cx="1862138" cy="1862137"/>
          </a:xfrm>
          <a:prstGeom prst="rect">
            <a:avLst/>
          </a:prstGeom>
          <a:noFill/>
        </p:spPr>
      </p:pic>
      <p:sp>
        <p:nvSpPr>
          <p:cNvPr id="413700" name="Rectangle 3"/>
          <p:cNvSpPr>
            <a:spLocks noChangeArrowheads="1"/>
          </p:cNvSpPr>
          <p:nvPr/>
        </p:nvSpPr>
        <p:spPr bwMode="auto">
          <a:xfrm>
            <a:off x="1331913" y="1125538"/>
            <a:ext cx="1573212" cy="336550"/>
          </a:xfrm>
          <a:prstGeom prst="rect">
            <a:avLst/>
          </a:prstGeom>
          <a:noFill/>
          <a:ln w="9525">
            <a:noFill/>
            <a:miter lim="800000"/>
            <a:headEnd/>
            <a:tailEnd/>
          </a:ln>
        </p:spPr>
        <p:txBody>
          <a:bodyPr>
            <a:prstTxWarp prst="textNoShape">
              <a:avLst/>
            </a:prstTxWarp>
            <a:spAutoFit/>
          </a:bodyPr>
          <a:lstStyle/>
          <a:p>
            <a:pPr algn="ctr" defTabSz="457200"/>
            <a:r>
              <a:rPr lang="en-US" sz="1600" b="1">
                <a:solidFill>
                  <a:schemeClr val="bg1"/>
                </a:solidFill>
                <a:latin typeface="Calibri" charset="0"/>
                <a:ea typeface="ＭＳ Ｐゴシック" charset="-128"/>
                <a:cs typeface="ＭＳ Ｐゴシック" charset="-128"/>
              </a:rPr>
              <a:t>LUNCH</a:t>
            </a:r>
          </a:p>
        </p:txBody>
      </p:sp>
      <p:sp>
        <p:nvSpPr>
          <p:cNvPr id="413701" name="ZoneTexte 9"/>
          <p:cNvSpPr txBox="1">
            <a:spLocks noChangeArrowheads="1"/>
          </p:cNvSpPr>
          <p:nvPr/>
        </p:nvSpPr>
        <p:spPr bwMode="auto">
          <a:xfrm>
            <a:off x="2484438" y="2205038"/>
            <a:ext cx="4535487" cy="2089150"/>
          </a:xfrm>
          <a:prstGeom prst="rect">
            <a:avLst/>
          </a:prstGeom>
          <a:noFill/>
          <a:ln w="9525">
            <a:noFill/>
            <a:miter lim="800000"/>
            <a:headEnd/>
            <a:tailEnd/>
          </a:ln>
        </p:spPr>
        <p:txBody>
          <a:bodyPr>
            <a:prstTxWarp prst="textNoShape">
              <a:avLst/>
            </a:prstTxWarp>
          </a:bodyPr>
          <a:lstStyle/>
          <a:p>
            <a:pPr algn="ctr" defTabSz="457200">
              <a:lnSpc>
                <a:spcPct val="80000"/>
              </a:lnSpc>
            </a:pPr>
            <a:r>
              <a:rPr lang="en-US" sz="4000" b="1">
                <a:latin typeface="Calibri" charset="0"/>
                <a:ea typeface="ＭＳ Ｐゴシック" charset="-128"/>
                <a:cs typeface="ＭＳ Ｐゴシック" charset="-128"/>
              </a:rPr>
              <a:t>Lunch with </a:t>
            </a:r>
          </a:p>
          <a:p>
            <a:pPr algn="ctr" defTabSz="457200">
              <a:lnSpc>
                <a:spcPct val="80000"/>
              </a:lnSpc>
            </a:pPr>
            <a:r>
              <a:rPr lang="en-US" sz="4000" b="1">
                <a:latin typeface="Calibri" charset="0"/>
                <a:ea typeface="ＭＳ Ｐゴシック" charset="-128"/>
                <a:cs typeface="ＭＳ Ｐゴシック" charset="-128"/>
              </a:rPr>
              <a:t>Laurent SACCHI</a:t>
            </a:r>
          </a:p>
          <a:p>
            <a:pPr algn="ctr" defTabSz="457200">
              <a:lnSpc>
                <a:spcPct val="80000"/>
              </a:lnSpc>
            </a:pPr>
            <a:r>
              <a:rPr lang="en-US" sz="4000" b="1">
                <a:latin typeface="Calibri" charset="0"/>
                <a:ea typeface="ＭＳ Ｐゴシック" charset="-128"/>
                <a:cs typeface="ＭＳ Ｐゴシック" charset="-128"/>
              </a:rPr>
              <a:t>VP Communication</a:t>
            </a:r>
            <a:endParaRPr lang="en-US" sz="4000" b="1">
              <a:solidFill>
                <a:srgbClr val="808080"/>
              </a:solidFill>
              <a:latin typeface="Calibri" charset="0"/>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Footer Placeholder 1"/>
          <p:cNvSpPr>
            <a:spLocks noGrp="1"/>
          </p:cNvSpPr>
          <p:nvPr>
            <p:ph type="ftr" sz="quarter" idx="10"/>
          </p:nvPr>
        </p:nvSpPr>
        <p:spPr/>
        <p:txBody>
          <a:bodyPr/>
          <a:lstStyle/>
          <a:p>
            <a:r>
              <a:rPr lang="fr-FR"/>
              <a:t>10</a:t>
            </a:r>
            <a:r>
              <a:rPr lang="fr-FR" baseline="30000"/>
              <a:t>th</a:t>
            </a:r>
            <a:r>
              <a:rPr lang="fr-FR"/>
              <a:t>-12</a:t>
            </a:r>
            <a:r>
              <a:rPr lang="fr-FR" baseline="30000"/>
              <a:t>th</a:t>
            </a:r>
            <a:r>
              <a:rPr lang="fr-FR"/>
              <a:t> February 2010</a:t>
            </a:r>
            <a:endParaRPr lang="fr-FR"/>
          </a:p>
        </p:txBody>
      </p:sp>
      <p:pic>
        <p:nvPicPr>
          <p:cNvPr id="365570" name="Picture 8" descr="LOGO CONNECTION"/>
          <p:cNvPicPr>
            <a:picLocks noChangeAspect="1" noChangeArrowheads="1"/>
          </p:cNvPicPr>
          <p:nvPr/>
        </p:nvPicPr>
        <p:blipFill>
          <a:blip r:embed="rId3"/>
          <a:srcRect/>
          <a:stretch>
            <a:fillRect/>
          </a:stretch>
        </p:blipFill>
        <p:spPr bwMode="auto">
          <a:xfrm>
            <a:off x="682625" y="2071688"/>
            <a:ext cx="7777163" cy="1862137"/>
          </a:xfrm>
          <a:prstGeom prst="rect">
            <a:avLst/>
          </a:prstGeom>
          <a:noFill/>
          <a:ln w="9525">
            <a:noFill/>
            <a:miter lim="800000"/>
            <a:headEnd/>
            <a:tailEnd/>
          </a:ln>
        </p:spPr>
      </p:pic>
      <p:sp>
        <p:nvSpPr>
          <p:cNvPr id="365571" name="ZoneTexte 7"/>
          <p:cNvSpPr txBox="1">
            <a:spLocks noChangeArrowheads="1"/>
          </p:cNvSpPr>
          <p:nvPr/>
        </p:nvSpPr>
        <p:spPr bwMode="auto">
          <a:xfrm>
            <a:off x="0" y="4170363"/>
            <a:ext cx="9144000" cy="769937"/>
          </a:xfrm>
          <a:prstGeom prst="rect">
            <a:avLst/>
          </a:prstGeom>
          <a:noFill/>
          <a:ln w="9525">
            <a:noFill/>
            <a:miter lim="800000"/>
            <a:headEnd/>
            <a:tailEnd/>
          </a:ln>
        </p:spPr>
        <p:txBody>
          <a:bodyPr>
            <a:prstTxWarp prst="textNoShape">
              <a:avLst/>
            </a:prstTxWarp>
            <a:spAutoFit/>
          </a:bodyPr>
          <a:lstStyle/>
          <a:p>
            <a:pPr algn="ctr" defTabSz="457200">
              <a:lnSpc>
                <a:spcPct val="90000"/>
              </a:lnSpc>
            </a:pPr>
            <a:r>
              <a:rPr lang="en-GB" sz="4800" b="1">
                <a:solidFill>
                  <a:srgbClr val="808080"/>
                </a:solidFill>
                <a:latin typeface="Calibri" charset="0"/>
                <a:ea typeface="ＭＳ Ｐゴシック" charset="-128"/>
                <a:cs typeface="ＭＳ Ｐゴシック" charset="-128"/>
              </a:rPr>
              <a:t>Conclusion &amp; Farewell</a:t>
            </a:r>
          </a:p>
        </p:txBody>
      </p:sp>
      <p:pic>
        <p:nvPicPr>
          <p:cNvPr id="365572" name="Picture 4" descr="logo_InternalCommAccelerationUnit"/>
          <p:cNvPicPr>
            <a:picLocks noChangeAspect="1" noChangeArrowheads="1"/>
          </p:cNvPicPr>
          <p:nvPr/>
        </p:nvPicPr>
        <p:blipFill>
          <a:blip r:embed="rId4">
            <a:clrChange>
              <a:clrFrom>
                <a:srgbClr val="FCFBFB"/>
              </a:clrFrom>
              <a:clrTo>
                <a:srgbClr val="FCFBFB">
                  <a:alpha val="0"/>
                </a:srgbClr>
              </a:clrTo>
            </a:clrChange>
          </a:blip>
          <a:srcRect/>
          <a:stretch>
            <a:fillRect/>
          </a:stretch>
        </p:blipFill>
        <p:spPr bwMode="auto">
          <a:xfrm>
            <a:off x="250825" y="5876925"/>
            <a:ext cx="1744663" cy="684213"/>
          </a:xfrm>
          <a:prstGeom prst="rect">
            <a:avLst/>
          </a:prstGeom>
          <a:noFill/>
        </p:spPr>
      </p:pic>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5" descr="PINS-jaune-or"/>
          <p:cNvPicPr>
            <a:picLocks noChangeAspect="1" noChangeArrowheads="1"/>
          </p:cNvPicPr>
          <p:nvPr/>
        </p:nvPicPr>
        <p:blipFill>
          <a:blip r:embed="rId3" cstate="print"/>
          <a:srcRect/>
          <a:stretch>
            <a:fillRect/>
          </a:stretch>
        </p:blipFill>
        <p:spPr bwMode="auto">
          <a:xfrm>
            <a:off x="920750" y="1019175"/>
            <a:ext cx="1825625" cy="1825625"/>
          </a:xfrm>
          <a:prstGeom prst="rect">
            <a:avLst/>
          </a:prstGeom>
          <a:noFill/>
          <a:ln w="9525">
            <a:noFill/>
            <a:miter lim="800000"/>
            <a:headEnd/>
            <a:tailEnd/>
          </a:ln>
        </p:spPr>
      </p:pic>
      <p:sp>
        <p:nvSpPr>
          <p:cNvPr id="4" name="Rectangle 3"/>
          <p:cNvSpPr>
            <a:spLocks noChangeArrowheads="1"/>
          </p:cNvSpPr>
          <p:nvPr/>
        </p:nvSpPr>
        <p:spPr bwMode="auto">
          <a:xfrm>
            <a:off x="1085850" y="1530350"/>
            <a:ext cx="1441450" cy="646331"/>
          </a:xfrm>
          <a:prstGeom prst="rect">
            <a:avLst/>
          </a:prstGeom>
          <a:noFill/>
          <a:ln w="9525">
            <a:noFill/>
            <a:miter lim="800000"/>
            <a:headEnd/>
            <a:tailEnd/>
          </a:ln>
        </p:spPr>
        <p:txBody>
          <a:bodyPr>
            <a:spAutoFit/>
          </a:bodyPr>
          <a:lstStyle/>
          <a:p>
            <a:pPr algn="ctr" defTabSz="457200"/>
            <a:r>
              <a:rPr lang="en-US" dirty="0" smtClean="0">
                <a:solidFill>
                  <a:schemeClr val="bg1"/>
                </a:solidFill>
                <a:latin typeface="Calibri" pitchFamily="34" charset="0"/>
                <a:ea typeface="ＭＳ Ｐゴシック" pitchFamily="48" charset="-128"/>
              </a:rPr>
              <a:t>What’s</a:t>
            </a:r>
          </a:p>
          <a:p>
            <a:pPr algn="ctr" defTabSz="457200"/>
            <a:r>
              <a:rPr lang="en-US" dirty="0" smtClean="0">
                <a:solidFill>
                  <a:schemeClr val="bg1"/>
                </a:solidFill>
                <a:latin typeface="Calibri" pitchFamily="34" charset="0"/>
                <a:ea typeface="ＭＳ Ｐゴシック" pitchFamily="48" charset="-128"/>
              </a:rPr>
              <a:t>next?</a:t>
            </a:r>
            <a:endParaRPr lang="en-US" dirty="0">
              <a:solidFill>
                <a:schemeClr val="bg1"/>
              </a:solidFill>
              <a:latin typeface="Calibri" pitchFamily="34" charset="0"/>
              <a:ea typeface="ＭＳ Ｐゴシック" pitchFamily="48" charset="-128"/>
            </a:endParaRPr>
          </a:p>
        </p:txBody>
      </p:sp>
      <p:sp>
        <p:nvSpPr>
          <p:cNvPr id="5" name="Ellipse 4"/>
          <p:cNvSpPr/>
          <p:nvPr/>
        </p:nvSpPr>
        <p:spPr>
          <a:xfrm>
            <a:off x="2600325" y="1384300"/>
            <a:ext cx="3870325" cy="3870325"/>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8" descr="INeedYou-rondGris"/>
          <p:cNvPicPr>
            <a:picLocks noChangeAspect="1" noChangeArrowheads="1"/>
          </p:cNvPicPr>
          <p:nvPr/>
        </p:nvPicPr>
        <p:blipFill>
          <a:blip r:embed="rId4" cstate="print"/>
          <a:srcRect/>
          <a:stretch>
            <a:fillRect/>
          </a:stretch>
        </p:blipFill>
        <p:spPr bwMode="auto">
          <a:xfrm>
            <a:off x="2673350" y="1311275"/>
            <a:ext cx="3724275" cy="3724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3" descr="PINS-rose-fonce"/>
          <p:cNvPicPr>
            <a:picLocks noChangeAspect="1" noChangeArrowheads="1"/>
          </p:cNvPicPr>
          <p:nvPr/>
        </p:nvPicPr>
        <p:blipFill>
          <a:blip r:embed="rId3" cstate="print"/>
          <a:srcRect/>
          <a:stretch>
            <a:fillRect/>
          </a:stretch>
        </p:blipFill>
        <p:spPr bwMode="auto">
          <a:xfrm>
            <a:off x="847725" y="1019175"/>
            <a:ext cx="1862138" cy="1862137"/>
          </a:xfrm>
          <a:prstGeom prst="rect">
            <a:avLst/>
          </a:prstGeom>
          <a:noFill/>
          <a:ln w="9525">
            <a:noFill/>
            <a:miter lim="800000"/>
            <a:headEnd/>
            <a:tailEnd/>
          </a:ln>
        </p:spPr>
      </p:pic>
      <p:sp>
        <p:nvSpPr>
          <p:cNvPr id="2" name="Espace réservé du pied de page 3"/>
          <p:cNvSpPr>
            <a:spLocks noGrp="1"/>
          </p:cNvSpPr>
          <p:nvPr>
            <p:ph type="ftr" sz="quarter" idx="4294967295"/>
          </p:nvPr>
        </p:nvSpPr>
        <p:spPr>
          <a:xfrm>
            <a:off x="0" y="6245225"/>
            <a:ext cx="2895600" cy="476250"/>
          </a:xfrm>
        </p:spPr>
        <p:txBody>
          <a:bodyPr/>
          <a:lstStyle/>
          <a:p>
            <a:r>
              <a:rPr lang="fr-FR"/>
              <a:t>16/10/ 2009</a:t>
            </a:r>
          </a:p>
        </p:txBody>
      </p:sp>
      <p:sp>
        <p:nvSpPr>
          <p:cNvPr id="4" name="Rectangle 3"/>
          <p:cNvSpPr>
            <a:spLocks noChangeArrowheads="1"/>
          </p:cNvSpPr>
          <p:nvPr/>
        </p:nvSpPr>
        <p:spPr bwMode="auto">
          <a:xfrm>
            <a:off x="1066800" y="1384300"/>
            <a:ext cx="1441450" cy="923330"/>
          </a:xfrm>
          <a:prstGeom prst="rect">
            <a:avLst/>
          </a:prstGeom>
          <a:noFill/>
          <a:ln w="9525">
            <a:noFill/>
            <a:miter lim="800000"/>
            <a:headEnd/>
            <a:tailEnd/>
          </a:ln>
        </p:spPr>
        <p:txBody>
          <a:bodyPr>
            <a:spAutoFit/>
          </a:bodyPr>
          <a:lstStyle/>
          <a:p>
            <a:pPr algn="ctr" defTabSz="457200"/>
            <a:r>
              <a:rPr lang="en-US" dirty="0" smtClean="0">
                <a:solidFill>
                  <a:schemeClr val="bg1"/>
                </a:solidFill>
                <a:latin typeface="Calibri" pitchFamily="34" charset="0"/>
                <a:ea typeface="ＭＳ Ｐゴシック" pitchFamily="48" charset="-128"/>
              </a:rPr>
              <a:t>Danone Connections is for you! </a:t>
            </a:r>
            <a:endParaRPr lang="en-US" dirty="0">
              <a:solidFill>
                <a:schemeClr val="bg1"/>
              </a:solidFill>
              <a:latin typeface="Calibri" pitchFamily="34" charset="0"/>
              <a:ea typeface="ＭＳ Ｐゴシック" pitchFamily="48" charset="-128"/>
            </a:endParaRPr>
          </a:p>
        </p:txBody>
      </p:sp>
      <p:pic>
        <p:nvPicPr>
          <p:cNvPr id="7" name="Image 6" descr="IMG_4091.JPG"/>
          <p:cNvPicPr>
            <a:picLocks noChangeAspect="1"/>
          </p:cNvPicPr>
          <p:nvPr/>
        </p:nvPicPr>
        <p:blipFill>
          <a:blip r:embed="rId4" cstate="print"/>
          <a:stretch>
            <a:fillRect/>
          </a:stretch>
        </p:blipFill>
        <p:spPr>
          <a:xfrm>
            <a:off x="1943100" y="3943351"/>
            <a:ext cx="2701925" cy="2026444"/>
          </a:xfrm>
          <a:prstGeom prst="rect">
            <a:avLst/>
          </a:prstGeom>
          <a:ln>
            <a:noFill/>
          </a:ln>
          <a:effectLst>
            <a:outerShdw blurRad="292100" dist="139700" dir="2700000" algn="tl" rotWithShape="0">
              <a:srgbClr val="333333">
                <a:alpha val="65000"/>
              </a:srgbClr>
            </a:outerShdw>
          </a:effectLst>
        </p:spPr>
      </p:pic>
      <p:pic>
        <p:nvPicPr>
          <p:cNvPr id="9" name="Image 8" descr="IMG_4057.JPG"/>
          <p:cNvPicPr>
            <a:picLocks noChangeAspect="1"/>
          </p:cNvPicPr>
          <p:nvPr/>
        </p:nvPicPr>
        <p:blipFill>
          <a:blip r:embed="rId5" cstate="print"/>
          <a:stretch>
            <a:fillRect/>
          </a:stretch>
        </p:blipFill>
        <p:spPr>
          <a:xfrm>
            <a:off x="3111500" y="2336800"/>
            <a:ext cx="2701925" cy="2026444"/>
          </a:xfrm>
          <a:prstGeom prst="rect">
            <a:avLst/>
          </a:prstGeom>
          <a:ln>
            <a:noFill/>
          </a:ln>
          <a:effectLst>
            <a:outerShdw blurRad="292100" dist="139700" dir="2700000" algn="tl" rotWithShape="0">
              <a:srgbClr val="333333">
                <a:alpha val="65000"/>
              </a:srgbClr>
            </a:outerShdw>
          </a:effectLst>
        </p:spPr>
      </p:pic>
      <p:pic>
        <p:nvPicPr>
          <p:cNvPr id="10" name="Image 9" descr="IMG_4086.JPG"/>
          <p:cNvPicPr>
            <a:picLocks noChangeAspect="1"/>
          </p:cNvPicPr>
          <p:nvPr/>
        </p:nvPicPr>
        <p:blipFill>
          <a:blip r:embed="rId6" cstate="print"/>
          <a:stretch>
            <a:fillRect/>
          </a:stretch>
        </p:blipFill>
        <p:spPr>
          <a:xfrm>
            <a:off x="4543424" y="727075"/>
            <a:ext cx="2730501" cy="204787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6" descr="PINS-turquoise"/>
          <p:cNvPicPr>
            <a:picLocks noChangeAspect="1" noChangeArrowheads="1"/>
          </p:cNvPicPr>
          <p:nvPr/>
        </p:nvPicPr>
        <p:blipFill>
          <a:blip r:embed="rId3" cstate="print"/>
          <a:srcRect/>
          <a:stretch>
            <a:fillRect/>
          </a:stretch>
        </p:blipFill>
        <p:spPr bwMode="auto">
          <a:xfrm>
            <a:off x="884236" y="1019175"/>
            <a:ext cx="1825625" cy="1825625"/>
          </a:xfrm>
          <a:prstGeom prst="rect">
            <a:avLst/>
          </a:prstGeom>
          <a:noFill/>
          <a:ln w="9525">
            <a:noFill/>
            <a:miter lim="800000"/>
            <a:headEnd/>
            <a:tailEnd/>
          </a:ln>
        </p:spPr>
      </p:pic>
      <p:sp>
        <p:nvSpPr>
          <p:cNvPr id="4" name="Rectangle 5"/>
          <p:cNvSpPr>
            <a:spLocks noChangeArrowheads="1"/>
          </p:cNvSpPr>
          <p:nvPr/>
        </p:nvSpPr>
        <p:spPr bwMode="auto">
          <a:xfrm>
            <a:off x="2527300" y="2771775"/>
            <a:ext cx="4032250" cy="769441"/>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lgn="ctr">
              <a:defRPr/>
            </a:pPr>
            <a:r>
              <a:rPr lang="en-US" sz="4400" dirty="0" smtClean="0">
                <a:latin typeface="+mj-lt"/>
                <a:ea typeface="ＭＳ Ｐゴシック" charset="-128"/>
              </a:rPr>
              <a:t>Thank you !!</a:t>
            </a:r>
            <a:endParaRPr lang="fr-FR" sz="4400" dirty="0">
              <a:solidFill>
                <a:schemeClr val="bg2"/>
              </a:solidFill>
              <a:latin typeface="+mj-lt"/>
              <a:ea typeface="ＭＳ Ｐゴシック" charset="-128"/>
            </a:endParaRPr>
          </a:p>
        </p:txBody>
      </p:sp>
      <p:sp>
        <p:nvSpPr>
          <p:cNvPr id="5" name="Rectangle 4"/>
          <p:cNvSpPr>
            <a:spLocks noChangeArrowheads="1"/>
          </p:cNvSpPr>
          <p:nvPr/>
        </p:nvSpPr>
        <p:spPr bwMode="auto">
          <a:xfrm>
            <a:off x="1066800" y="1672193"/>
            <a:ext cx="1441450" cy="369332"/>
          </a:xfrm>
          <a:prstGeom prst="rect">
            <a:avLst/>
          </a:prstGeom>
          <a:noFill/>
          <a:ln w="9525">
            <a:noFill/>
            <a:miter lim="800000"/>
            <a:headEnd/>
            <a:tailEnd/>
          </a:ln>
        </p:spPr>
        <p:txBody>
          <a:bodyPr>
            <a:spAutoFit/>
          </a:bodyPr>
          <a:lstStyle/>
          <a:p>
            <a:pPr algn="ctr" defTabSz="457200"/>
            <a:r>
              <a:rPr lang="en-US" dirty="0" smtClean="0">
                <a:solidFill>
                  <a:schemeClr val="bg1"/>
                </a:solidFill>
                <a:latin typeface="Calibri" pitchFamily="34" charset="0"/>
                <a:ea typeface="ＭＳ Ｐゴシック" pitchFamily="48" charset="-128"/>
              </a:rPr>
              <a:t>Q &amp; A</a:t>
            </a:r>
            <a:endParaRPr lang="en-US" dirty="0">
              <a:solidFill>
                <a:schemeClr val="bg1"/>
              </a:solidFill>
              <a:latin typeface="Calibri" pitchFamily="34" charset="0"/>
              <a:ea typeface="ＭＳ Ｐゴシック" pitchFamily="48" charset="-128"/>
            </a:endParaRPr>
          </a:p>
        </p:txBody>
      </p:sp>
      <p:pic>
        <p:nvPicPr>
          <p:cNvPr id="6" name="Image 5" descr="Sans titre-1.jpg"/>
          <p:cNvPicPr>
            <a:picLocks noChangeAspect="1"/>
          </p:cNvPicPr>
          <p:nvPr/>
        </p:nvPicPr>
        <p:blipFill>
          <a:blip r:embed="rId4" cstate="print"/>
          <a:stretch>
            <a:fillRect/>
          </a:stretch>
        </p:blipFill>
        <p:spPr>
          <a:xfrm>
            <a:off x="5740400" y="946150"/>
            <a:ext cx="1418780" cy="1752456"/>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3" descr="CGfunny"/>
          <p:cNvPicPr>
            <a:picLocks noChangeAspect="1" noChangeArrowheads="1"/>
          </p:cNvPicPr>
          <p:nvPr/>
        </p:nvPicPr>
        <p:blipFill>
          <a:blip r:embed="rId5" cstate="print"/>
          <a:srcRect/>
          <a:stretch>
            <a:fillRect/>
          </a:stretch>
        </p:blipFill>
        <p:spPr bwMode="auto">
          <a:xfrm>
            <a:off x="1431925" y="3902056"/>
            <a:ext cx="3033776" cy="1425594"/>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3" descr="PINS-rose-fonce"/>
          <p:cNvPicPr>
            <a:picLocks noChangeAspect="1" noChangeArrowheads="1"/>
          </p:cNvPicPr>
          <p:nvPr/>
        </p:nvPicPr>
        <p:blipFill>
          <a:blip r:embed="rId3" cstate="print"/>
          <a:srcRect/>
          <a:stretch>
            <a:fillRect/>
          </a:stretch>
        </p:blipFill>
        <p:spPr bwMode="auto">
          <a:xfrm>
            <a:off x="847725" y="1019175"/>
            <a:ext cx="1862138" cy="1862137"/>
          </a:xfrm>
          <a:prstGeom prst="rect">
            <a:avLst/>
          </a:prstGeom>
          <a:noFill/>
          <a:ln w="9525">
            <a:noFill/>
            <a:miter lim="800000"/>
            <a:headEnd/>
            <a:tailEnd/>
          </a:ln>
        </p:spPr>
      </p:pic>
      <p:sp>
        <p:nvSpPr>
          <p:cNvPr id="3" name="Rectangle 2"/>
          <p:cNvSpPr/>
          <p:nvPr/>
        </p:nvSpPr>
        <p:spPr>
          <a:xfrm>
            <a:off x="993775" y="1468219"/>
            <a:ext cx="1500198" cy="646331"/>
          </a:xfrm>
          <a:prstGeom prst="rect">
            <a:avLst/>
          </a:prstGeom>
        </p:spPr>
        <p:txBody>
          <a:bodyPr wrap="square">
            <a:spAutoFit/>
          </a:bodyPr>
          <a:lstStyle/>
          <a:p>
            <a:pPr algn="ctr" defTabSz="457200"/>
            <a:r>
              <a:rPr lang="en-US" dirty="0" smtClean="0">
                <a:solidFill>
                  <a:schemeClr val="bg1"/>
                </a:solidFill>
                <a:latin typeface="Calibri" pitchFamily="34" charset="0"/>
                <a:ea typeface="ＭＳ Ｐゴシック" pitchFamily="48" charset="-128"/>
              </a:rPr>
              <a:t>More </a:t>
            </a:r>
          </a:p>
          <a:p>
            <a:pPr algn="ctr" defTabSz="457200"/>
            <a:r>
              <a:rPr lang="en-US" dirty="0" smtClean="0">
                <a:solidFill>
                  <a:schemeClr val="bg1"/>
                </a:solidFill>
                <a:latin typeface="Calibri" pitchFamily="34" charset="0"/>
                <a:ea typeface="ＭＳ Ｐゴシック" pitchFamily="48" charset="-128"/>
              </a:rPr>
              <a:t>Proximity</a:t>
            </a:r>
            <a:endParaRPr lang="en-US" dirty="0">
              <a:solidFill>
                <a:schemeClr val="bg1"/>
              </a:solidFill>
              <a:latin typeface="Calibri" pitchFamily="34" charset="0"/>
              <a:ea typeface="ＭＳ Ｐゴシック" pitchFamily="48" charset="-128"/>
            </a:endParaRPr>
          </a:p>
        </p:txBody>
      </p:sp>
      <p:sp>
        <p:nvSpPr>
          <p:cNvPr id="4" name="ZoneTexte 3"/>
          <p:cNvSpPr txBox="1"/>
          <p:nvPr/>
        </p:nvSpPr>
        <p:spPr>
          <a:xfrm>
            <a:off x="2089150" y="2479675"/>
            <a:ext cx="4786346" cy="830997"/>
          </a:xfrm>
          <a:prstGeom prst="rect">
            <a:avLst/>
          </a:prstGeom>
          <a:noFill/>
        </p:spPr>
        <p:txBody>
          <a:bodyPr wrap="square" rtlCol="0">
            <a:spAutoFit/>
          </a:bodyPr>
          <a:lstStyle/>
          <a:p>
            <a:pPr algn="ctr"/>
            <a:r>
              <a:rPr lang="en-US" sz="1600" i="1" dirty="0">
                <a:solidFill>
                  <a:schemeClr val="tx1">
                    <a:lumMod val="65000"/>
                    <a:lumOff val="35000"/>
                  </a:schemeClr>
                </a:solidFill>
              </a:rPr>
              <a:t>“Improve </a:t>
            </a:r>
            <a:r>
              <a:rPr lang="en-US" sz="2400" b="1" i="1" dirty="0">
                <a:solidFill>
                  <a:srgbClr val="7030A0"/>
                </a:solidFill>
              </a:rPr>
              <a:t>communication</a:t>
            </a:r>
            <a:r>
              <a:rPr lang="en-US" sz="1600" i="1" dirty="0">
                <a:solidFill>
                  <a:schemeClr val="tx1">
                    <a:lumMod val="65000"/>
                    <a:lumOff val="35000"/>
                  </a:schemeClr>
                </a:solidFill>
              </a:rPr>
              <a:t> / relationship </a:t>
            </a:r>
            <a:endParaRPr lang="en-US" sz="1600" i="1" dirty="0" smtClean="0">
              <a:solidFill>
                <a:schemeClr val="tx1">
                  <a:lumMod val="65000"/>
                  <a:lumOff val="35000"/>
                </a:schemeClr>
              </a:solidFill>
            </a:endParaRPr>
          </a:p>
          <a:p>
            <a:pPr algn="ctr"/>
            <a:r>
              <a:rPr lang="en-US" sz="1600" i="1" dirty="0" smtClean="0">
                <a:solidFill>
                  <a:schemeClr val="tx1">
                    <a:lumMod val="65000"/>
                    <a:lumOff val="35000"/>
                  </a:schemeClr>
                </a:solidFill>
              </a:rPr>
              <a:t>between </a:t>
            </a:r>
            <a:r>
              <a:rPr lang="en-US" sz="2400" b="1" i="1" dirty="0" smtClean="0">
                <a:solidFill>
                  <a:srgbClr val="7030A0"/>
                </a:solidFill>
              </a:rPr>
              <a:t>company </a:t>
            </a:r>
            <a:r>
              <a:rPr lang="en-US" sz="2400" b="1" i="1" dirty="0">
                <a:solidFill>
                  <a:srgbClr val="7030A0"/>
                </a:solidFill>
              </a:rPr>
              <a:t>&amp; employee</a:t>
            </a:r>
            <a:r>
              <a:rPr lang="en-US" sz="1600" i="1" dirty="0">
                <a:solidFill>
                  <a:schemeClr val="tx1">
                    <a:lumMod val="65000"/>
                    <a:lumOff val="35000"/>
                  </a:schemeClr>
                </a:solidFill>
              </a:rPr>
              <a:t>”.</a:t>
            </a:r>
            <a:endParaRPr lang="fr-FR" sz="1600" i="1" dirty="0">
              <a:solidFill>
                <a:schemeClr val="tx1">
                  <a:lumMod val="65000"/>
                  <a:lumOff val="35000"/>
                </a:schemeClr>
              </a:solidFill>
            </a:endParaRPr>
          </a:p>
        </p:txBody>
      </p:sp>
      <p:sp>
        <p:nvSpPr>
          <p:cNvPr id="6" name="ZoneTexte 5"/>
          <p:cNvSpPr txBox="1"/>
          <p:nvPr/>
        </p:nvSpPr>
        <p:spPr>
          <a:xfrm>
            <a:off x="6258745" y="3429000"/>
            <a:ext cx="1095375" cy="307777"/>
          </a:xfrm>
          <a:prstGeom prst="rect">
            <a:avLst/>
          </a:prstGeom>
          <a:ln/>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fr-FR" sz="1400" dirty="0" err="1" smtClean="0">
                <a:solidFill>
                  <a:schemeClr val="bg1"/>
                </a:solidFill>
              </a:rPr>
              <a:t>Indonesia</a:t>
            </a:r>
            <a:endParaRPr lang="fr-FR" sz="1400" dirty="0">
              <a:solidFill>
                <a:schemeClr val="bg1"/>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3" descr="PINS-rose-fonce"/>
          <p:cNvPicPr>
            <a:picLocks noChangeAspect="1" noChangeArrowheads="1"/>
          </p:cNvPicPr>
          <p:nvPr/>
        </p:nvPicPr>
        <p:blipFill>
          <a:blip r:embed="rId3" cstate="print"/>
          <a:srcRect/>
          <a:stretch>
            <a:fillRect/>
          </a:stretch>
        </p:blipFill>
        <p:spPr bwMode="auto">
          <a:xfrm>
            <a:off x="847725" y="1019175"/>
            <a:ext cx="1862138" cy="1862137"/>
          </a:xfrm>
          <a:prstGeom prst="rect">
            <a:avLst/>
          </a:prstGeom>
          <a:noFill/>
          <a:ln w="9525">
            <a:noFill/>
            <a:miter lim="800000"/>
            <a:headEnd/>
            <a:tailEnd/>
          </a:ln>
        </p:spPr>
      </p:pic>
      <p:sp>
        <p:nvSpPr>
          <p:cNvPr id="11" name="Rectangle 10"/>
          <p:cNvSpPr/>
          <p:nvPr/>
        </p:nvSpPr>
        <p:spPr>
          <a:xfrm>
            <a:off x="1027102" y="1541244"/>
            <a:ext cx="1500198" cy="646331"/>
          </a:xfrm>
          <a:prstGeom prst="rect">
            <a:avLst/>
          </a:prstGeom>
        </p:spPr>
        <p:txBody>
          <a:bodyPr wrap="square">
            <a:spAutoFit/>
          </a:bodyPr>
          <a:lstStyle/>
          <a:p>
            <a:pPr algn="ctr" defTabSz="457200"/>
            <a:r>
              <a:rPr lang="en-US" dirty="0" smtClean="0">
                <a:solidFill>
                  <a:schemeClr val="bg1"/>
                </a:solidFill>
                <a:latin typeface="Calibri" pitchFamily="34" charset="0"/>
                <a:ea typeface="ＭＳ Ｐゴシック" pitchFamily="48" charset="-128"/>
              </a:rPr>
              <a:t>More </a:t>
            </a:r>
          </a:p>
          <a:p>
            <a:pPr algn="ctr" defTabSz="457200"/>
            <a:r>
              <a:rPr lang="en-US" dirty="0" smtClean="0">
                <a:solidFill>
                  <a:schemeClr val="bg1"/>
                </a:solidFill>
                <a:latin typeface="Calibri" pitchFamily="34" charset="0"/>
                <a:ea typeface="ＭＳ Ｐゴシック" pitchFamily="48" charset="-128"/>
              </a:rPr>
              <a:t>Leaders</a:t>
            </a:r>
            <a:endParaRPr lang="en-US" dirty="0">
              <a:solidFill>
                <a:schemeClr val="bg1"/>
              </a:solidFill>
              <a:latin typeface="Calibri" pitchFamily="34" charset="0"/>
              <a:ea typeface="ＭＳ Ｐゴシック" pitchFamily="48" charset="-128"/>
            </a:endParaRPr>
          </a:p>
        </p:txBody>
      </p:sp>
      <p:sp>
        <p:nvSpPr>
          <p:cNvPr id="13" name="ZoneTexte 12"/>
          <p:cNvSpPr txBox="1"/>
          <p:nvPr/>
        </p:nvSpPr>
        <p:spPr>
          <a:xfrm>
            <a:off x="2071670" y="2289076"/>
            <a:ext cx="4786346" cy="2308324"/>
          </a:xfrm>
          <a:prstGeom prst="rect">
            <a:avLst/>
          </a:prstGeom>
          <a:noFill/>
        </p:spPr>
        <p:txBody>
          <a:bodyPr wrap="square" rtlCol="0">
            <a:spAutoFit/>
          </a:bodyPr>
          <a:lstStyle/>
          <a:p>
            <a:pPr lvl="0" algn="ctr"/>
            <a:r>
              <a:rPr lang="en-US" sz="1600" i="1" dirty="0" smtClean="0">
                <a:solidFill>
                  <a:schemeClr val="tx1">
                    <a:lumMod val="65000"/>
                    <a:lumOff val="35000"/>
                  </a:schemeClr>
                </a:solidFill>
              </a:rPr>
              <a:t>“Change the mindset! Good and effective </a:t>
            </a:r>
            <a:r>
              <a:rPr lang="en-US" sz="2400" b="1" i="1" dirty="0" smtClean="0">
                <a:solidFill>
                  <a:srgbClr val="7030A0"/>
                </a:solidFill>
              </a:rPr>
              <a:t>communication from management </a:t>
            </a:r>
            <a:r>
              <a:rPr lang="en-US" sz="1600" i="1" dirty="0" smtClean="0">
                <a:solidFill>
                  <a:schemeClr val="tx1">
                    <a:lumMod val="65000"/>
                    <a:lumOff val="35000"/>
                  </a:schemeClr>
                </a:solidFill>
              </a:rPr>
              <a:t>by giving a real example </a:t>
            </a:r>
            <a:r>
              <a:rPr lang="en-US" sz="1600" i="1" dirty="0">
                <a:solidFill>
                  <a:schemeClr val="tx1">
                    <a:lumMod val="65000"/>
                    <a:lumOff val="35000"/>
                  </a:schemeClr>
                </a:solidFill>
              </a:rPr>
              <a:t>from </a:t>
            </a:r>
            <a:r>
              <a:rPr lang="en-US" sz="1600" i="1" dirty="0" smtClean="0">
                <a:solidFill>
                  <a:schemeClr val="tx1">
                    <a:lumMod val="65000"/>
                    <a:lumOff val="35000"/>
                  </a:schemeClr>
                </a:solidFill>
              </a:rPr>
              <a:t>themselves”</a:t>
            </a:r>
            <a:endParaRPr lang="en-US" sz="1600" i="1" dirty="0">
              <a:solidFill>
                <a:schemeClr val="tx1">
                  <a:lumMod val="65000"/>
                  <a:lumOff val="35000"/>
                </a:schemeClr>
              </a:solidFill>
            </a:endParaRPr>
          </a:p>
          <a:p>
            <a:pPr lvl="0" algn="ctr"/>
            <a:endParaRPr lang="en-US" sz="1600" i="1" dirty="0" smtClean="0">
              <a:solidFill>
                <a:schemeClr val="tx1">
                  <a:lumMod val="65000"/>
                  <a:lumOff val="35000"/>
                </a:schemeClr>
              </a:solidFill>
            </a:endParaRPr>
          </a:p>
          <a:p>
            <a:pPr lvl="0" algn="ctr"/>
            <a:endParaRPr lang="en-US" sz="1600" i="1" dirty="0">
              <a:solidFill>
                <a:schemeClr val="tx1">
                  <a:lumMod val="65000"/>
                  <a:lumOff val="35000"/>
                </a:schemeClr>
              </a:solidFill>
            </a:endParaRPr>
          </a:p>
          <a:p>
            <a:pPr algn="ctr"/>
            <a:r>
              <a:rPr lang="en-US" sz="1600" i="1" dirty="0" smtClean="0">
                <a:solidFill>
                  <a:schemeClr val="tx1">
                    <a:lumMod val="65000"/>
                    <a:lumOff val="35000"/>
                  </a:schemeClr>
                </a:solidFill>
              </a:rPr>
              <a:t>“Improve </a:t>
            </a:r>
            <a:r>
              <a:rPr lang="en-US" sz="1600" i="1" dirty="0">
                <a:solidFill>
                  <a:schemeClr val="tx1">
                    <a:lumMod val="65000"/>
                    <a:lumOff val="35000"/>
                  </a:schemeClr>
                </a:solidFill>
              </a:rPr>
              <a:t>the </a:t>
            </a:r>
            <a:r>
              <a:rPr lang="en-US" sz="2400" b="1" i="1" dirty="0" smtClean="0">
                <a:solidFill>
                  <a:srgbClr val="7030A0"/>
                </a:solidFill>
              </a:rPr>
              <a:t>leadership</a:t>
            </a:r>
            <a:r>
              <a:rPr lang="en-US" sz="1600" i="1" dirty="0">
                <a:solidFill>
                  <a:schemeClr val="tx1">
                    <a:lumMod val="65000"/>
                    <a:lumOff val="35000"/>
                  </a:schemeClr>
                </a:solidFill>
              </a:rPr>
              <a:t> of middle </a:t>
            </a:r>
            <a:r>
              <a:rPr lang="en-US" sz="1600" i="1" dirty="0" smtClean="0">
                <a:solidFill>
                  <a:schemeClr val="tx1">
                    <a:lumMod val="65000"/>
                    <a:lumOff val="35000"/>
                  </a:schemeClr>
                </a:solidFill>
              </a:rPr>
              <a:t>management”</a:t>
            </a:r>
            <a:endParaRPr lang="fr-FR" sz="1600" i="1" dirty="0">
              <a:solidFill>
                <a:schemeClr val="tx1">
                  <a:lumMod val="65000"/>
                  <a:lumOff val="35000"/>
                </a:schemeClr>
              </a:solidFill>
            </a:endParaRPr>
          </a:p>
          <a:p>
            <a:pPr algn="ctr"/>
            <a:endParaRPr lang="en-US" sz="1600" i="1" dirty="0">
              <a:solidFill>
                <a:schemeClr val="tx1">
                  <a:lumMod val="65000"/>
                  <a:lumOff val="35000"/>
                </a:schemeClr>
              </a:solidFill>
            </a:endParaRPr>
          </a:p>
          <a:p>
            <a:pPr algn="ctr"/>
            <a:endParaRPr lang="fr-FR" sz="1600" i="1" dirty="0">
              <a:solidFill>
                <a:schemeClr val="tx1">
                  <a:lumMod val="65000"/>
                  <a:lumOff val="35000"/>
                </a:schemeClr>
              </a:solidFill>
            </a:endParaRPr>
          </a:p>
        </p:txBody>
      </p:sp>
      <p:sp>
        <p:nvSpPr>
          <p:cNvPr id="6" name="ZoneTexte 5"/>
          <p:cNvSpPr txBox="1"/>
          <p:nvPr/>
        </p:nvSpPr>
        <p:spPr>
          <a:xfrm>
            <a:off x="6258745" y="3340298"/>
            <a:ext cx="1095375" cy="307777"/>
          </a:xfrm>
          <a:prstGeom prst="rect">
            <a:avLst/>
          </a:prstGeom>
          <a:ln/>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fr-FR" sz="1400" dirty="0" err="1" smtClean="0">
                <a:solidFill>
                  <a:schemeClr val="bg1"/>
                </a:solidFill>
              </a:rPr>
              <a:t>Indonesia</a:t>
            </a:r>
            <a:endParaRPr lang="fr-FR" sz="1400" dirty="0">
              <a:solidFill>
                <a:schemeClr val="bg1"/>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3" descr="PINS-rose-fonce"/>
          <p:cNvPicPr>
            <a:picLocks noChangeAspect="1" noChangeArrowheads="1"/>
          </p:cNvPicPr>
          <p:nvPr/>
        </p:nvPicPr>
        <p:blipFill>
          <a:blip r:embed="rId3" cstate="print"/>
          <a:srcRect/>
          <a:stretch>
            <a:fillRect/>
          </a:stretch>
        </p:blipFill>
        <p:spPr bwMode="auto">
          <a:xfrm>
            <a:off x="847725" y="1019175"/>
            <a:ext cx="1862138" cy="1862137"/>
          </a:xfrm>
          <a:prstGeom prst="rect">
            <a:avLst/>
          </a:prstGeom>
          <a:noFill/>
          <a:ln w="9525">
            <a:noFill/>
            <a:miter lim="800000"/>
            <a:headEnd/>
            <a:tailEnd/>
          </a:ln>
        </p:spPr>
      </p:pic>
      <p:sp>
        <p:nvSpPr>
          <p:cNvPr id="3" name="Rectangle 2"/>
          <p:cNvSpPr/>
          <p:nvPr/>
        </p:nvSpPr>
        <p:spPr>
          <a:xfrm>
            <a:off x="1027102" y="1541244"/>
            <a:ext cx="1500198" cy="646331"/>
          </a:xfrm>
          <a:prstGeom prst="rect">
            <a:avLst/>
          </a:prstGeom>
        </p:spPr>
        <p:txBody>
          <a:bodyPr wrap="square">
            <a:spAutoFit/>
          </a:bodyPr>
          <a:lstStyle/>
          <a:p>
            <a:pPr algn="ctr" defTabSz="457200"/>
            <a:r>
              <a:rPr lang="en-US" dirty="0" smtClean="0">
                <a:solidFill>
                  <a:schemeClr val="bg1"/>
                </a:solidFill>
                <a:latin typeface="Calibri" pitchFamily="34" charset="0"/>
                <a:ea typeface="ＭＳ Ｐゴシック" pitchFamily="48" charset="-128"/>
              </a:rPr>
              <a:t>The </a:t>
            </a:r>
          </a:p>
          <a:p>
            <a:pPr algn="ctr" defTabSz="457200"/>
            <a:r>
              <a:rPr lang="en-US" dirty="0" smtClean="0">
                <a:solidFill>
                  <a:schemeClr val="bg1"/>
                </a:solidFill>
                <a:latin typeface="Calibri" pitchFamily="34" charset="0"/>
                <a:ea typeface="ＭＳ Ｐゴシック" pitchFamily="48" charset="-128"/>
              </a:rPr>
              <a:t>Big Picture</a:t>
            </a:r>
            <a:endParaRPr lang="en-US" dirty="0">
              <a:solidFill>
                <a:schemeClr val="bg1"/>
              </a:solidFill>
              <a:latin typeface="Calibri" pitchFamily="34" charset="0"/>
              <a:ea typeface="ＭＳ Ｐゴシック" pitchFamily="48" charset="-128"/>
            </a:endParaRPr>
          </a:p>
        </p:txBody>
      </p:sp>
      <p:sp>
        <p:nvSpPr>
          <p:cNvPr id="4" name="ZoneTexte 3"/>
          <p:cNvSpPr txBox="1"/>
          <p:nvPr/>
        </p:nvSpPr>
        <p:spPr>
          <a:xfrm>
            <a:off x="2122454" y="2130405"/>
            <a:ext cx="4786346" cy="3170099"/>
          </a:xfrm>
          <a:prstGeom prst="rect">
            <a:avLst/>
          </a:prstGeom>
          <a:noFill/>
        </p:spPr>
        <p:txBody>
          <a:bodyPr wrap="square" rtlCol="0">
            <a:spAutoFit/>
          </a:bodyPr>
          <a:lstStyle/>
          <a:p>
            <a:pPr lvl="0" algn="ctr"/>
            <a:r>
              <a:rPr lang="en-US" sz="1600" i="1" dirty="0" smtClean="0">
                <a:solidFill>
                  <a:schemeClr val="tx1">
                    <a:lumMod val="65000"/>
                    <a:lumOff val="35000"/>
                  </a:schemeClr>
                </a:solidFill>
              </a:rPr>
              <a:t>“</a:t>
            </a:r>
            <a:r>
              <a:rPr lang="en-US" sz="1600" i="1" dirty="0">
                <a:solidFill>
                  <a:schemeClr val="tx1">
                    <a:lumMod val="65000"/>
                    <a:lumOff val="35000"/>
                  </a:schemeClr>
                </a:solidFill>
              </a:rPr>
              <a:t>T</a:t>
            </a:r>
            <a:r>
              <a:rPr lang="en-US" sz="1600" i="1" dirty="0" smtClean="0">
                <a:solidFill>
                  <a:schemeClr val="tx1">
                    <a:lumMod val="65000"/>
                    <a:lumOff val="35000"/>
                  </a:schemeClr>
                </a:solidFill>
              </a:rPr>
              <a:t>o </a:t>
            </a:r>
            <a:r>
              <a:rPr lang="en-US" sz="1600" i="1" dirty="0">
                <a:solidFill>
                  <a:schemeClr val="tx1">
                    <a:lumMod val="65000"/>
                    <a:lumOff val="35000"/>
                  </a:schemeClr>
                </a:solidFill>
              </a:rPr>
              <a:t>have better communication on the </a:t>
            </a:r>
            <a:endParaRPr lang="en-US" sz="1600" i="1" dirty="0" smtClean="0">
              <a:solidFill>
                <a:schemeClr val="tx1">
                  <a:lumMod val="65000"/>
                  <a:lumOff val="35000"/>
                </a:schemeClr>
              </a:solidFill>
            </a:endParaRPr>
          </a:p>
          <a:p>
            <a:pPr lvl="0" algn="ctr"/>
            <a:r>
              <a:rPr lang="en-US" sz="1600" i="1" dirty="0" smtClean="0">
                <a:solidFill>
                  <a:schemeClr val="tx1">
                    <a:lumMod val="65000"/>
                    <a:lumOff val="35000"/>
                  </a:schemeClr>
                </a:solidFill>
              </a:rPr>
              <a:t>development </a:t>
            </a:r>
            <a:r>
              <a:rPr lang="en-US" sz="1600" i="1" dirty="0">
                <a:solidFill>
                  <a:schemeClr val="tx1">
                    <a:lumMod val="65000"/>
                    <a:lumOff val="35000"/>
                  </a:schemeClr>
                </a:solidFill>
              </a:rPr>
              <a:t>and activities that the companies are </a:t>
            </a:r>
            <a:r>
              <a:rPr lang="en-US" sz="1600" i="1" dirty="0" smtClean="0">
                <a:solidFill>
                  <a:schemeClr val="tx1">
                    <a:lumMod val="65000"/>
                    <a:lumOff val="35000"/>
                  </a:schemeClr>
                </a:solidFill>
              </a:rPr>
              <a:t>doing from </a:t>
            </a:r>
            <a:r>
              <a:rPr lang="en-US" sz="1600" i="1" dirty="0">
                <a:solidFill>
                  <a:schemeClr val="tx1">
                    <a:lumMod val="65000"/>
                    <a:lumOff val="35000"/>
                  </a:schemeClr>
                </a:solidFill>
              </a:rPr>
              <a:t>time to time. </a:t>
            </a:r>
            <a:endParaRPr lang="en-US" sz="1600" i="1" dirty="0" smtClean="0">
              <a:solidFill>
                <a:schemeClr val="tx1">
                  <a:lumMod val="65000"/>
                  <a:lumOff val="35000"/>
                </a:schemeClr>
              </a:solidFill>
            </a:endParaRPr>
          </a:p>
          <a:p>
            <a:pPr lvl="0" algn="ctr"/>
            <a:r>
              <a:rPr lang="en-US" sz="1600" i="1" dirty="0" smtClean="0">
                <a:solidFill>
                  <a:schemeClr val="tx1">
                    <a:lumMod val="65000"/>
                    <a:lumOff val="35000"/>
                  </a:schemeClr>
                </a:solidFill>
              </a:rPr>
              <a:t>Have </a:t>
            </a:r>
            <a:r>
              <a:rPr lang="en-US" sz="2400" b="1" i="1" dirty="0" smtClean="0">
                <a:solidFill>
                  <a:srgbClr val="7030A0"/>
                </a:solidFill>
              </a:rPr>
              <a:t>regular updates </a:t>
            </a:r>
            <a:r>
              <a:rPr lang="en-US" sz="1600" i="1" dirty="0" smtClean="0">
                <a:solidFill>
                  <a:schemeClr val="tx1">
                    <a:lumMod val="65000"/>
                    <a:lumOff val="35000"/>
                  </a:schemeClr>
                </a:solidFill>
              </a:rPr>
              <a:t>on  CBU </a:t>
            </a:r>
            <a:r>
              <a:rPr lang="en-US" sz="1600" i="1" dirty="0">
                <a:solidFill>
                  <a:schemeClr val="tx1">
                    <a:lumMod val="65000"/>
                    <a:lumOff val="35000"/>
                  </a:schemeClr>
                </a:solidFill>
              </a:rPr>
              <a:t>or Danone </a:t>
            </a:r>
            <a:r>
              <a:rPr lang="en-US" sz="1600" i="1" dirty="0" smtClean="0">
                <a:solidFill>
                  <a:schemeClr val="tx1">
                    <a:lumMod val="65000"/>
                    <a:lumOff val="35000"/>
                  </a:schemeClr>
                </a:solidFill>
              </a:rPr>
              <a:t>Group </a:t>
            </a:r>
            <a:r>
              <a:rPr lang="en-US" sz="1600" i="1" dirty="0">
                <a:solidFill>
                  <a:schemeClr val="tx1">
                    <a:lumMod val="65000"/>
                    <a:lumOff val="35000"/>
                  </a:schemeClr>
                </a:solidFill>
              </a:rPr>
              <a:t>activities </a:t>
            </a:r>
            <a:r>
              <a:rPr lang="en-US" sz="1600" i="1" dirty="0" smtClean="0">
                <a:solidFill>
                  <a:schemeClr val="tx1">
                    <a:lumMod val="65000"/>
                    <a:lumOff val="35000"/>
                  </a:schemeClr>
                </a:solidFill>
              </a:rPr>
              <a:t>and development”</a:t>
            </a:r>
          </a:p>
          <a:p>
            <a:pPr lvl="0" algn="ctr"/>
            <a:endParaRPr lang="en-US" sz="1600" i="1" dirty="0" smtClean="0">
              <a:solidFill>
                <a:schemeClr val="tx1">
                  <a:lumMod val="65000"/>
                  <a:lumOff val="35000"/>
                </a:schemeClr>
              </a:solidFill>
            </a:endParaRPr>
          </a:p>
          <a:p>
            <a:pPr lvl="0" algn="ctr"/>
            <a:endParaRPr lang="en-US" sz="1600" i="1" dirty="0" smtClean="0">
              <a:solidFill>
                <a:schemeClr val="tx1">
                  <a:lumMod val="65000"/>
                  <a:lumOff val="35000"/>
                </a:schemeClr>
              </a:solidFill>
            </a:endParaRPr>
          </a:p>
          <a:p>
            <a:pPr algn="ctr"/>
            <a:r>
              <a:rPr lang="en-US" sz="1600" i="1" dirty="0" smtClean="0">
                <a:solidFill>
                  <a:schemeClr val="tx1">
                    <a:lumMod val="65000"/>
                    <a:lumOff val="35000"/>
                  </a:schemeClr>
                </a:solidFill>
              </a:rPr>
              <a:t>“Communicating </a:t>
            </a:r>
            <a:r>
              <a:rPr lang="en-US" sz="1600" i="1" dirty="0">
                <a:solidFill>
                  <a:schemeClr val="tx1">
                    <a:lumMod val="65000"/>
                    <a:lumOff val="35000"/>
                  </a:schemeClr>
                </a:solidFill>
              </a:rPr>
              <a:t>to employees </a:t>
            </a:r>
            <a:r>
              <a:rPr lang="en-US" sz="2400" b="1" i="1" dirty="0">
                <a:solidFill>
                  <a:srgbClr val="7030A0"/>
                </a:solidFill>
              </a:rPr>
              <a:t>clear vision &amp; </a:t>
            </a:r>
            <a:endParaRPr lang="en-US" sz="2400" b="1" i="1" dirty="0" smtClean="0">
              <a:solidFill>
                <a:srgbClr val="7030A0"/>
              </a:solidFill>
            </a:endParaRPr>
          </a:p>
          <a:p>
            <a:pPr algn="ctr"/>
            <a:r>
              <a:rPr lang="en-US" sz="2400" b="1" i="1" dirty="0" smtClean="0">
                <a:solidFill>
                  <a:srgbClr val="7030A0"/>
                </a:solidFill>
              </a:rPr>
              <a:t>goals</a:t>
            </a:r>
            <a:r>
              <a:rPr lang="en-US" sz="1600" i="1" dirty="0" smtClean="0">
                <a:solidFill>
                  <a:schemeClr val="tx1">
                    <a:lumMod val="65000"/>
                    <a:lumOff val="35000"/>
                  </a:schemeClr>
                </a:solidFill>
              </a:rPr>
              <a:t> </a:t>
            </a:r>
            <a:r>
              <a:rPr lang="en-US" sz="1600" i="1" dirty="0">
                <a:solidFill>
                  <a:schemeClr val="tx1">
                    <a:lumMod val="65000"/>
                    <a:lumOff val="35000"/>
                  </a:schemeClr>
                </a:solidFill>
              </a:rPr>
              <a:t>of the company in coming 3 </a:t>
            </a:r>
            <a:r>
              <a:rPr lang="en-US" sz="1600" i="1" dirty="0" smtClean="0">
                <a:solidFill>
                  <a:schemeClr val="tx1">
                    <a:lumMod val="65000"/>
                    <a:lumOff val="35000"/>
                  </a:schemeClr>
                </a:solidFill>
              </a:rPr>
              <a:t>years” </a:t>
            </a:r>
            <a:endParaRPr lang="fr-FR" sz="1600" i="1" dirty="0">
              <a:solidFill>
                <a:schemeClr val="tx1">
                  <a:lumMod val="65000"/>
                  <a:lumOff val="35000"/>
                </a:schemeClr>
              </a:solidFill>
            </a:endParaRPr>
          </a:p>
          <a:p>
            <a:pPr algn="ctr"/>
            <a:endParaRPr lang="en-US" sz="1600" i="1" dirty="0">
              <a:solidFill>
                <a:schemeClr val="tx1">
                  <a:lumMod val="65000"/>
                  <a:lumOff val="35000"/>
                </a:schemeClr>
              </a:solidFill>
            </a:endParaRPr>
          </a:p>
          <a:p>
            <a:pPr algn="ctr"/>
            <a:endParaRPr lang="fr-FR" sz="1600" i="1" dirty="0">
              <a:solidFill>
                <a:schemeClr val="tx1">
                  <a:lumMod val="65000"/>
                  <a:lumOff val="35000"/>
                </a:schemeClr>
              </a:solidFill>
            </a:endParaRPr>
          </a:p>
        </p:txBody>
      </p:sp>
      <p:sp>
        <p:nvSpPr>
          <p:cNvPr id="7" name="ZoneTexte 6"/>
          <p:cNvSpPr txBox="1"/>
          <p:nvPr/>
        </p:nvSpPr>
        <p:spPr>
          <a:xfrm>
            <a:off x="6258745" y="3429000"/>
            <a:ext cx="1095375" cy="307777"/>
          </a:xfrm>
          <a:prstGeom prst="rect">
            <a:avLst/>
          </a:prstGeom>
          <a:ln/>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fr-FR" sz="1400" dirty="0" smtClean="0">
                <a:solidFill>
                  <a:schemeClr val="bg1"/>
                </a:solidFill>
              </a:rPr>
              <a:t>Malaysia</a:t>
            </a:r>
            <a:endParaRPr lang="fr-FR" sz="1400" dirty="0">
              <a:solidFill>
                <a:schemeClr val="bg1"/>
              </a:solidFill>
            </a:endParaRPr>
          </a:p>
        </p:txBody>
      </p:sp>
      <p:sp>
        <p:nvSpPr>
          <p:cNvPr id="8" name="ZoneTexte 7"/>
          <p:cNvSpPr txBox="1"/>
          <p:nvPr/>
        </p:nvSpPr>
        <p:spPr>
          <a:xfrm>
            <a:off x="6251575" y="4873823"/>
            <a:ext cx="1095375" cy="307777"/>
          </a:xfrm>
          <a:prstGeom prst="rect">
            <a:avLst/>
          </a:prstGeom>
          <a:ln/>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fr-FR" sz="1400" dirty="0" err="1" smtClean="0">
                <a:solidFill>
                  <a:schemeClr val="bg1"/>
                </a:solidFill>
              </a:rPr>
              <a:t>Saudi</a:t>
            </a:r>
            <a:r>
              <a:rPr lang="fr-FR" sz="1400" dirty="0" smtClean="0">
                <a:solidFill>
                  <a:schemeClr val="bg1"/>
                </a:solidFill>
              </a:rPr>
              <a:t> </a:t>
            </a:r>
            <a:r>
              <a:rPr lang="fr-FR" sz="1400" dirty="0" err="1" smtClean="0">
                <a:solidFill>
                  <a:schemeClr val="bg1"/>
                </a:solidFill>
              </a:rPr>
              <a:t>Arabia</a:t>
            </a:r>
            <a:endParaRPr lang="fr-FR" sz="1400" dirty="0">
              <a:solidFill>
                <a:schemeClr val="bg1"/>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3" descr="PINS-rose-fonce"/>
          <p:cNvPicPr>
            <a:picLocks noChangeAspect="1" noChangeArrowheads="1"/>
          </p:cNvPicPr>
          <p:nvPr/>
        </p:nvPicPr>
        <p:blipFill>
          <a:blip r:embed="rId3" cstate="print"/>
          <a:srcRect/>
          <a:stretch>
            <a:fillRect/>
          </a:stretch>
        </p:blipFill>
        <p:spPr bwMode="auto">
          <a:xfrm>
            <a:off x="847725" y="1019175"/>
            <a:ext cx="1862138" cy="1862137"/>
          </a:xfrm>
          <a:prstGeom prst="rect">
            <a:avLst/>
          </a:prstGeom>
          <a:noFill/>
          <a:ln w="9525">
            <a:noFill/>
            <a:miter lim="800000"/>
            <a:headEnd/>
            <a:tailEnd/>
          </a:ln>
        </p:spPr>
      </p:pic>
      <p:sp>
        <p:nvSpPr>
          <p:cNvPr id="4" name="Rectangle 3"/>
          <p:cNvSpPr/>
          <p:nvPr/>
        </p:nvSpPr>
        <p:spPr>
          <a:xfrm>
            <a:off x="1027102" y="1530350"/>
            <a:ext cx="1500198" cy="646331"/>
          </a:xfrm>
          <a:prstGeom prst="rect">
            <a:avLst/>
          </a:prstGeom>
        </p:spPr>
        <p:txBody>
          <a:bodyPr wrap="square">
            <a:spAutoFit/>
          </a:bodyPr>
          <a:lstStyle/>
          <a:p>
            <a:pPr algn="ctr" defTabSz="457200"/>
            <a:r>
              <a:rPr lang="en-US" dirty="0" smtClean="0">
                <a:solidFill>
                  <a:schemeClr val="bg1"/>
                </a:solidFill>
                <a:latin typeface="Calibri" pitchFamily="34" charset="0"/>
                <a:ea typeface="ＭＳ Ｐゴシック" pitchFamily="48" charset="-128"/>
              </a:rPr>
              <a:t>More </a:t>
            </a:r>
          </a:p>
          <a:p>
            <a:pPr algn="ctr" defTabSz="457200"/>
            <a:r>
              <a:rPr lang="en-US" dirty="0" smtClean="0">
                <a:solidFill>
                  <a:schemeClr val="bg1"/>
                </a:solidFill>
                <a:latin typeface="Calibri" pitchFamily="34" charset="0"/>
                <a:ea typeface="ＭＳ Ｐゴシック" pitchFamily="48" charset="-128"/>
              </a:rPr>
              <a:t>Engagement</a:t>
            </a:r>
            <a:endParaRPr lang="en-US" dirty="0">
              <a:solidFill>
                <a:schemeClr val="bg1"/>
              </a:solidFill>
              <a:latin typeface="Calibri" pitchFamily="34" charset="0"/>
              <a:ea typeface="ＭＳ Ｐゴシック" pitchFamily="48" charset="-128"/>
            </a:endParaRPr>
          </a:p>
        </p:txBody>
      </p:sp>
      <p:sp>
        <p:nvSpPr>
          <p:cNvPr id="6" name="ZoneTexte 5"/>
          <p:cNvSpPr txBox="1"/>
          <p:nvPr/>
        </p:nvSpPr>
        <p:spPr>
          <a:xfrm>
            <a:off x="2137525" y="2479675"/>
            <a:ext cx="4786346" cy="1200329"/>
          </a:xfrm>
          <a:prstGeom prst="rect">
            <a:avLst/>
          </a:prstGeom>
          <a:noFill/>
        </p:spPr>
        <p:txBody>
          <a:bodyPr wrap="square" rtlCol="0">
            <a:spAutoFit/>
          </a:bodyPr>
          <a:lstStyle/>
          <a:p>
            <a:pPr algn="ctr" fontAlgn="base">
              <a:spcBef>
                <a:spcPct val="0"/>
              </a:spcBef>
              <a:spcAft>
                <a:spcPct val="0"/>
              </a:spcAft>
            </a:pPr>
            <a:r>
              <a:rPr lang="en-US" sz="1600" i="1" dirty="0" smtClean="0">
                <a:solidFill>
                  <a:schemeClr val="tx1">
                    <a:lumMod val="65000"/>
                    <a:lumOff val="35000"/>
                  </a:schemeClr>
                </a:solidFill>
              </a:rPr>
              <a:t>“Involvement </a:t>
            </a:r>
            <a:r>
              <a:rPr lang="en-US" sz="1600" i="1" dirty="0">
                <a:solidFill>
                  <a:schemeClr val="tx1">
                    <a:lumMod val="65000"/>
                    <a:lumOff val="35000"/>
                  </a:schemeClr>
                </a:solidFill>
              </a:rPr>
              <a:t>of shop floor on a daily </a:t>
            </a:r>
            <a:r>
              <a:rPr lang="en-US" sz="1600" i="1" dirty="0" smtClean="0">
                <a:solidFill>
                  <a:schemeClr val="tx1">
                    <a:lumMod val="65000"/>
                    <a:lumOff val="35000"/>
                  </a:schemeClr>
                </a:solidFill>
              </a:rPr>
              <a:t>basis.  Line </a:t>
            </a:r>
            <a:r>
              <a:rPr lang="en-US" sz="1600" i="1" dirty="0">
                <a:solidFill>
                  <a:schemeClr val="tx1">
                    <a:lumMod val="65000"/>
                    <a:lumOff val="35000"/>
                  </a:schemeClr>
                </a:solidFill>
              </a:rPr>
              <a:t>is not stopped for meeting which is </a:t>
            </a:r>
            <a:r>
              <a:rPr lang="en-US" sz="1600" i="1" dirty="0" smtClean="0">
                <a:solidFill>
                  <a:schemeClr val="tx1">
                    <a:lumMod val="65000"/>
                    <a:lumOff val="35000"/>
                  </a:schemeClr>
                </a:solidFill>
              </a:rPr>
              <a:t> </a:t>
            </a:r>
          </a:p>
          <a:p>
            <a:pPr algn="ctr" fontAlgn="base">
              <a:spcBef>
                <a:spcPct val="0"/>
              </a:spcBef>
              <a:spcAft>
                <a:spcPct val="0"/>
              </a:spcAft>
            </a:pPr>
            <a:r>
              <a:rPr lang="en-US" sz="1600" i="1" dirty="0" smtClean="0">
                <a:solidFill>
                  <a:schemeClr val="tx1">
                    <a:lumMod val="65000"/>
                    <a:lumOff val="35000"/>
                  </a:schemeClr>
                </a:solidFill>
              </a:rPr>
              <a:t>essential </a:t>
            </a:r>
            <a:r>
              <a:rPr lang="en-US" sz="1600" i="1" dirty="0">
                <a:solidFill>
                  <a:schemeClr val="tx1">
                    <a:lumMod val="65000"/>
                    <a:lumOff val="35000"/>
                  </a:schemeClr>
                </a:solidFill>
              </a:rPr>
              <a:t>to </a:t>
            </a:r>
            <a:r>
              <a:rPr lang="en-US" sz="1600" i="1" dirty="0" smtClean="0">
                <a:solidFill>
                  <a:schemeClr val="tx1">
                    <a:lumMod val="65000"/>
                    <a:lumOff val="35000"/>
                  </a:schemeClr>
                </a:solidFill>
              </a:rPr>
              <a:t>improve </a:t>
            </a:r>
            <a:r>
              <a:rPr lang="en-US" sz="1600" i="1" dirty="0">
                <a:solidFill>
                  <a:schemeClr val="tx1">
                    <a:lumMod val="65000"/>
                    <a:lumOff val="35000"/>
                  </a:schemeClr>
                </a:solidFill>
              </a:rPr>
              <a:t>productivity </a:t>
            </a:r>
            <a:r>
              <a:rPr lang="en-US" sz="1600" i="1" dirty="0" smtClean="0">
                <a:solidFill>
                  <a:schemeClr val="tx1">
                    <a:lumMod val="65000"/>
                    <a:lumOff val="35000"/>
                  </a:schemeClr>
                </a:solidFill>
              </a:rPr>
              <a:t>and</a:t>
            </a:r>
          </a:p>
          <a:p>
            <a:pPr algn="ctr" fontAlgn="base">
              <a:spcBef>
                <a:spcPct val="0"/>
              </a:spcBef>
              <a:spcAft>
                <a:spcPct val="0"/>
              </a:spcAft>
            </a:pPr>
            <a:r>
              <a:rPr lang="en-US" sz="2400" b="1" i="1" dirty="0" smtClean="0">
                <a:solidFill>
                  <a:srgbClr val="7030A0"/>
                </a:solidFill>
              </a:rPr>
              <a:t>two way communication</a:t>
            </a:r>
            <a:r>
              <a:rPr lang="en-US" sz="1600" i="1" dirty="0" smtClean="0">
                <a:solidFill>
                  <a:schemeClr val="tx1">
                    <a:lumMod val="65000"/>
                    <a:lumOff val="35000"/>
                  </a:schemeClr>
                </a:solidFill>
              </a:rPr>
              <a:t>”</a:t>
            </a:r>
            <a:endParaRPr lang="en-US" sz="1600" i="1" dirty="0">
              <a:solidFill>
                <a:schemeClr val="tx1">
                  <a:lumMod val="65000"/>
                  <a:lumOff val="35000"/>
                </a:schemeClr>
              </a:solidFill>
            </a:endParaRPr>
          </a:p>
        </p:txBody>
      </p:sp>
      <p:sp>
        <p:nvSpPr>
          <p:cNvPr id="7" name="ZoneTexte 6"/>
          <p:cNvSpPr txBox="1"/>
          <p:nvPr/>
        </p:nvSpPr>
        <p:spPr>
          <a:xfrm>
            <a:off x="6251575" y="3616528"/>
            <a:ext cx="1095375" cy="307777"/>
          </a:xfrm>
          <a:prstGeom prst="rect">
            <a:avLst/>
          </a:prstGeom>
          <a:ln/>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fr-FR" sz="1400" dirty="0" smtClean="0">
                <a:solidFill>
                  <a:schemeClr val="bg1"/>
                </a:solidFill>
              </a:rPr>
              <a:t>Malaysia</a:t>
            </a:r>
            <a:endParaRPr lang="fr-FR" sz="1400" dirty="0">
              <a:solidFill>
                <a:schemeClr val="bg1"/>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7" descr="dps"/>
          <p:cNvPicPr>
            <a:picLocks noChangeAspect="1" noChangeArrowheads="1"/>
          </p:cNvPicPr>
          <p:nvPr/>
        </p:nvPicPr>
        <p:blipFill>
          <a:blip r:embed="rId3" cstate="print"/>
          <a:srcRect/>
          <a:stretch>
            <a:fillRect/>
          </a:stretch>
        </p:blipFill>
        <p:spPr bwMode="auto">
          <a:xfrm>
            <a:off x="1285852" y="1311252"/>
            <a:ext cx="1758309" cy="1090052"/>
          </a:xfrm>
          <a:prstGeom prst="rect">
            <a:avLst/>
          </a:prstGeom>
          <a:solidFill>
            <a:srgbClr val="FFFFFF">
              <a:shade val="85000"/>
            </a:srgbClr>
          </a:solidFill>
          <a:ln w="571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ZoneTexte 2"/>
          <p:cNvSpPr txBox="1"/>
          <p:nvPr/>
        </p:nvSpPr>
        <p:spPr>
          <a:xfrm>
            <a:off x="3479776" y="1603375"/>
            <a:ext cx="3429024" cy="1107996"/>
          </a:xfrm>
          <a:prstGeom prst="rect">
            <a:avLst/>
          </a:prstGeom>
          <a:noFill/>
        </p:spPr>
        <p:txBody>
          <a:bodyPr wrap="square" rtlCol="0">
            <a:spAutoFit/>
          </a:bodyPr>
          <a:lstStyle/>
          <a:p>
            <a:pPr marL="342900" indent="-342900">
              <a:buAutoNum type="alphaUcPeriod"/>
            </a:pPr>
            <a:r>
              <a:rPr lang="fr-FR" sz="1100" dirty="0" smtClean="0"/>
              <a:t>ASIA PACIFIC ALL WWBUS</a:t>
            </a:r>
          </a:p>
          <a:p>
            <a:pPr marL="342900" indent="-342900">
              <a:buAutoNum type="alphaUcPeriod"/>
            </a:pPr>
            <a:r>
              <a:rPr lang="fr-FR" sz="1100" dirty="0" smtClean="0"/>
              <a:t>ASIA PACIFIC ALL WWBUS: </a:t>
            </a:r>
            <a:r>
              <a:rPr lang="fr-FR" sz="1100" b="1" dirty="0" smtClean="0"/>
              <a:t>WATERS</a:t>
            </a:r>
          </a:p>
          <a:p>
            <a:pPr marL="342900" indent="-342900">
              <a:buAutoNum type="alphaUcPeriod"/>
            </a:pPr>
            <a:r>
              <a:rPr lang="fr-FR" sz="1100" dirty="0" smtClean="0"/>
              <a:t>ASIA PACIFIC ALL WWBUS: </a:t>
            </a:r>
            <a:r>
              <a:rPr lang="fr-FR" sz="1100" b="1" dirty="0" smtClean="0"/>
              <a:t>DAIRY</a:t>
            </a:r>
          </a:p>
          <a:p>
            <a:pPr marL="342900" indent="-342900">
              <a:buFontTx/>
              <a:buAutoNum type="alphaUcPeriod"/>
            </a:pPr>
            <a:r>
              <a:rPr lang="fr-FR" sz="1100" dirty="0" smtClean="0"/>
              <a:t>ASIA PACIFIC ALL WWBUS: </a:t>
            </a:r>
            <a:r>
              <a:rPr lang="fr-FR" sz="1100" b="1" dirty="0" smtClean="0"/>
              <a:t>CORPORATE</a:t>
            </a:r>
          </a:p>
          <a:p>
            <a:pPr marL="342900" indent="-342900">
              <a:buFontTx/>
              <a:buAutoNum type="alphaUcPeriod"/>
            </a:pPr>
            <a:r>
              <a:rPr lang="fr-FR" sz="1100" dirty="0" smtClean="0"/>
              <a:t>ASIA PACIFIC ALL WWBUS: </a:t>
            </a:r>
            <a:r>
              <a:rPr lang="fr-FR" sz="1100" b="1" dirty="0" smtClean="0"/>
              <a:t>BABY</a:t>
            </a:r>
          </a:p>
          <a:p>
            <a:pPr marL="342900" indent="-342900">
              <a:buFontTx/>
              <a:buAutoNum type="alphaUcPeriod"/>
            </a:pPr>
            <a:r>
              <a:rPr lang="fr-FR" sz="1100" dirty="0" smtClean="0"/>
              <a:t>ASIA PACIFIC ALL WWBUS: </a:t>
            </a:r>
            <a:r>
              <a:rPr lang="fr-FR" sz="1100" b="1" dirty="0" smtClean="0"/>
              <a:t>MEDICAL</a:t>
            </a:r>
          </a:p>
        </p:txBody>
      </p:sp>
      <p:pic>
        <p:nvPicPr>
          <p:cNvPr id="4" name="Image 3" descr="p.jpg"/>
          <p:cNvPicPr>
            <a:picLocks noChangeAspect="1"/>
          </p:cNvPicPr>
          <p:nvPr/>
        </p:nvPicPr>
        <p:blipFill>
          <a:blip r:embed="rId4" cstate="print"/>
          <a:stretch>
            <a:fillRect/>
          </a:stretch>
        </p:blipFill>
        <p:spPr>
          <a:xfrm>
            <a:off x="575936" y="3672616"/>
            <a:ext cx="7777820" cy="304311"/>
          </a:xfrm>
          <a:prstGeom prst="rect">
            <a:avLst/>
          </a:prstGeom>
          <a:ln>
            <a:noFill/>
          </a:ln>
          <a:effectLst>
            <a:outerShdw blurRad="292100" dist="139700" dir="2700000" algn="tl" rotWithShape="0">
              <a:srgbClr val="333333">
                <a:alpha val="65000"/>
              </a:srgbClr>
            </a:outerShdw>
          </a:effectLst>
        </p:spPr>
      </p:pic>
      <p:pic>
        <p:nvPicPr>
          <p:cNvPr id="5" name="Image 4" descr="p2.jpg"/>
          <p:cNvPicPr>
            <a:picLocks noChangeAspect="1"/>
          </p:cNvPicPr>
          <p:nvPr/>
        </p:nvPicPr>
        <p:blipFill>
          <a:blip r:embed="rId5" cstate="print"/>
          <a:stretch>
            <a:fillRect/>
          </a:stretch>
        </p:blipFill>
        <p:spPr>
          <a:xfrm>
            <a:off x="571801" y="4194905"/>
            <a:ext cx="7795722" cy="304311"/>
          </a:xfrm>
          <a:prstGeom prst="rect">
            <a:avLst/>
          </a:prstGeom>
          <a:ln>
            <a:noFill/>
          </a:ln>
          <a:effectLst>
            <a:outerShdw blurRad="292100" dist="139700" dir="2700000" algn="tl" rotWithShape="0">
              <a:srgbClr val="333333">
                <a:alpha val="65000"/>
              </a:srgbClr>
            </a:outerShdw>
          </a:effectLst>
        </p:spPr>
      </p:pic>
      <p:pic>
        <p:nvPicPr>
          <p:cNvPr id="6" name="Image 5" descr="p3.jpg"/>
          <p:cNvPicPr>
            <a:picLocks noChangeAspect="1"/>
          </p:cNvPicPr>
          <p:nvPr/>
        </p:nvPicPr>
        <p:blipFill>
          <a:blip r:embed="rId6" cstate="print"/>
          <a:stretch>
            <a:fillRect/>
          </a:stretch>
        </p:blipFill>
        <p:spPr>
          <a:xfrm>
            <a:off x="571472" y="4722289"/>
            <a:ext cx="7786771" cy="313261"/>
          </a:xfrm>
          <a:prstGeom prst="rect">
            <a:avLst/>
          </a:prstGeom>
          <a:ln>
            <a:noFill/>
          </a:ln>
          <a:effectLst>
            <a:outerShdw blurRad="292100" dist="139700" dir="2700000" algn="tl" rotWithShape="0">
              <a:srgbClr val="333333">
                <a:alpha val="65000"/>
              </a:srgbClr>
            </a:outerShdw>
          </a:effectLst>
        </p:spPr>
      </p:pic>
      <p:pic>
        <p:nvPicPr>
          <p:cNvPr id="7" name="Image 6" descr="r.jpg"/>
          <p:cNvPicPr>
            <a:picLocks noChangeAspect="1"/>
          </p:cNvPicPr>
          <p:nvPr/>
        </p:nvPicPr>
        <p:blipFill>
          <a:blip r:embed="rId7" cstate="print"/>
          <a:stretch>
            <a:fillRect/>
          </a:stretch>
        </p:blipFill>
        <p:spPr>
          <a:xfrm>
            <a:off x="571501" y="3255265"/>
            <a:ext cx="7786771" cy="179007"/>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555624" y="3136900"/>
            <a:ext cx="7813675" cy="317501"/>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p:cNvSpPr txBox="1"/>
          <p:nvPr/>
        </p:nvSpPr>
        <p:spPr>
          <a:xfrm>
            <a:off x="555625" y="3136900"/>
            <a:ext cx="7813675" cy="323165"/>
          </a:xfrm>
          <a:prstGeom prst="rect">
            <a:avLst/>
          </a:prstGeom>
          <a:noFill/>
        </p:spPr>
        <p:txBody>
          <a:bodyPr wrap="square" rtlCol="0">
            <a:spAutoFit/>
          </a:bodyPr>
          <a:lstStyle/>
          <a:p>
            <a:r>
              <a:rPr lang="fr-FR" sz="1500" b="1" dirty="0" smtClean="0">
                <a:solidFill>
                  <a:schemeClr val="bg1"/>
                </a:solidFill>
              </a:rPr>
              <a:t>  # </a:t>
            </a:r>
            <a:r>
              <a:rPr lang="fr-FR" sz="1500" b="1" dirty="0" err="1" smtClean="0">
                <a:solidFill>
                  <a:schemeClr val="bg1"/>
                </a:solidFill>
              </a:rPr>
              <a:t>Category</a:t>
            </a:r>
            <a:r>
              <a:rPr lang="fr-FR" sz="1500" b="1" dirty="0" smtClean="0">
                <a:solidFill>
                  <a:schemeClr val="bg1"/>
                </a:solidFill>
              </a:rPr>
              <a:t>                				          A         B         C         D         E         F</a:t>
            </a:r>
            <a:endParaRPr lang="fr-FR" sz="1500" b="1"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 name="Rectangle 20"/>
          <p:cNvSpPr/>
          <p:nvPr/>
        </p:nvSpPr>
        <p:spPr>
          <a:xfrm>
            <a:off x="1212850" y="2625724"/>
            <a:ext cx="6718300" cy="292101"/>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p:cNvSpPr txBox="1"/>
          <p:nvPr/>
        </p:nvSpPr>
        <p:spPr>
          <a:xfrm>
            <a:off x="3403600" y="1530350"/>
            <a:ext cx="3916371" cy="738664"/>
          </a:xfrm>
          <a:prstGeom prst="rect">
            <a:avLst/>
          </a:prstGeom>
          <a:noFill/>
        </p:spPr>
        <p:txBody>
          <a:bodyPr wrap="square" rtlCol="0">
            <a:spAutoFit/>
          </a:bodyPr>
          <a:lstStyle/>
          <a:p>
            <a:pPr marL="342900" indent="-342900">
              <a:buAutoNum type="alphaUcPeriod"/>
            </a:pPr>
            <a:r>
              <a:rPr lang="fr-FR" sz="1400" dirty="0" smtClean="0"/>
              <a:t>ASIA PACIFIC</a:t>
            </a:r>
          </a:p>
          <a:p>
            <a:pPr marL="342900" indent="-342900">
              <a:buAutoNum type="alphaUcPeriod"/>
            </a:pPr>
            <a:r>
              <a:rPr lang="fr-FR" sz="1400" dirty="0" smtClean="0"/>
              <a:t>ASIA PACIFIC : </a:t>
            </a:r>
            <a:r>
              <a:rPr lang="fr-FR" sz="1400" b="1" dirty="0" smtClean="0"/>
              <a:t>MANAGERS</a:t>
            </a:r>
          </a:p>
          <a:p>
            <a:pPr marL="342900" indent="-342900">
              <a:buAutoNum type="alphaUcPeriod"/>
            </a:pPr>
            <a:r>
              <a:rPr lang="fr-FR" sz="1400" dirty="0" smtClean="0"/>
              <a:t>ASIA PACIFIC : </a:t>
            </a:r>
            <a:r>
              <a:rPr lang="fr-FR" sz="1400" b="1" dirty="0" smtClean="0"/>
              <a:t>NON-MANAGERS</a:t>
            </a:r>
            <a:endParaRPr lang="fr-FR" sz="1400" b="1" dirty="0"/>
          </a:p>
        </p:txBody>
      </p:sp>
      <p:pic>
        <p:nvPicPr>
          <p:cNvPr id="8" name="Picture 7" descr="dps"/>
          <p:cNvPicPr>
            <a:picLocks noChangeAspect="1" noChangeArrowheads="1"/>
          </p:cNvPicPr>
          <p:nvPr/>
        </p:nvPicPr>
        <p:blipFill>
          <a:blip r:embed="rId3" cstate="print"/>
          <a:srcRect/>
          <a:stretch>
            <a:fillRect/>
          </a:stretch>
        </p:blipFill>
        <p:spPr bwMode="auto">
          <a:xfrm>
            <a:off x="1285852" y="1311252"/>
            <a:ext cx="1758309" cy="1090052"/>
          </a:xfrm>
          <a:prstGeom prst="rect">
            <a:avLst/>
          </a:prstGeom>
          <a:solidFill>
            <a:srgbClr val="FFFFFF">
              <a:shade val="85000"/>
            </a:srgbClr>
          </a:solidFill>
          <a:ln w="571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Image 8" descr="da.jpg"/>
          <p:cNvPicPr>
            <a:picLocks noChangeAspect="1"/>
          </p:cNvPicPr>
          <p:nvPr/>
        </p:nvPicPr>
        <p:blipFill>
          <a:blip r:embed="rId4" cstate="print"/>
          <a:stretch>
            <a:fillRect/>
          </a:stretch>
        </p:blipFill>
        <p:spPr>
          <a:xfrm>
            <a:off x="1212850" y="3136900"/>
            <a:ext cx="6734175" cy="419100"/>
          </a:xfrm>
          <a:prstGeom prst="rect">
            <a:avLst/>
          </a:prstGeom>
        </p:spPr>
      </p:pic>
      <p:sp>
        <p:nvSpPr>
          <p:cNvPr id="10" name="ZoneTexte 9"/>
          <p:cNvSpPr txBox="1"/>
          <p:nvPr/>
        </p:nvSpPr>
        <p:spPr>
          <a:xfrm>
            <a:off x="1212850" y="2863850"/>
            <a:ext cx="581378" cy="307777"/>
          </a:xfrm>
          <a:prstGeom prst="rect">
            <a:avLst/>
          </a:prstGeom>
          <a:noFill/>
        </p:spPr>
        <p:txBody>
          <a:bodyPr wrap="none" rtlCol="0">
            <a:spAutoFit/>
          </a:bodyPr>
          <a:lstStyle/>
          <a:p>
            <a:r>
              <a:rPr lang="fr-FR" sz="1400" b="1" dirty="0" err="1" smtClean="0"/>
              <a:t>Dairy</a:t>
            </a:r>
            <a:endParaRPr lang="fr-FR" sz="1400" b="1" dirty="0"/>
          </a:p>
        </p:txBody>
      </p:sp>
      <p:sp>
        <p:nvSpPr>
          <p:cNvPr id="12" name="ZoneTexte 11"/>
          <p:cNvSpPr txBox="1"/>
          <p:nvPr/>
        </p:nvSpPr>
        <p:spPr>
          <a:xfrm>
            <a:off x="1212850" y="3575050"/>
            <a:ext cx="712375" cy="307777"/>
          </a:xfrm>
          <a:prstGeom prst="rect">
            <a:avLst/>
          </a:prstGeom>
          <a:noFill/>
        </p:spPr>
        <p:txBody>
          <a:bodyPr wrap="none" rtlCol="0">
            <a:spAutoFit/>
          </a:bodyPr>
          <a:lstStyle/>
          <a:p>
            <a:r>
              <a:rPr lang="fr-FR" sz="1400" b="1" dirty="0" smtClean="0"/>
              <a:t>Waters</a:t>
            </a:r>
            <a:endParaRPr lang="fr-FR" sz="1400" b="1" dirty="0"/>
          </a:p>
        </p:txBody>
      </p:sp>
      <p:sp>
        <p:nvSpPr>
          <p:cNvPr id="13" name="ZoneTexte 12"/>
          <p:cNvSpPr txBox="1"/>
          <p:nvPr/>
        </p:nvSpPr>
        <p:spPr>
          <a:xfrm>
            <a:off x="1212850" y="4232275"/>
            <a:ext cx="553998" cy="307777"/>
          </a:xfrm>
          <a:prstGeom prst="rect">
            <a:avLst/>
          </a:prstGeom>
          <a:noFill/>
        </p:spPr>
        <p:txBody>
          <a:bodyPr wrap="none" rtlCol="0">
            <a:spAutoFit/>
          </a:bodyPr>
          <a:lstStyle/>
          <a:p>
            <a:r>
              <a:rPr lang="fr-FR" sz="1400" b="1" dirty="0" smtClean="0"/>
              <a:t>Baby</a:t>
            </a:r>
            <a:endParaRPr lang="fr-FR" sz="1400" b="1" dirty="0"/>
          </a:p>
        </p:txBody>
      </p:sp>
      <p:sp>
        <p:nvSpPr>
          <p:cNvPr id="14" name="ZoneTexte 13"/>
          <p:cNvSpPr txBox="1"/>
          <p:nvPr/>
        </p:nvSpPr>
        <p:spPr>
          <a:xfrm>
            <a:off x="1212850" y="4889500"/>
            <a:ext cx="779957" cy="307777"/>
          </a:xfrm>
          <a:prstGeom prst="rect">
            <a:avLst/>
          </a:prstGeom>
          <a:noFill/>
        </p:spPr>
        <p:txBody>
          <a:bodyPr wrap="none" rtlCol="0">
            <a:spAutoFit/>
          </a:bodyPr>
          <a:lstStyle/>
          <a:p>
            <a:r>
              <a:rPr lang="fr-FR" sz="1400" b="1" dirty="0" err="1" smtClean="0"/>
              <a:t>Medical</a:t>
            </a:r>
            <a:endParaRPr lang="fr-FR" sz="1400" b="1" dirty="0"/>
          </a:p>
        </p:txBody>
      </p:sp>
      <p:pic>
        <p:nvPicPr>
          <p:cNvPr id="15" name="Image 14" descr="wat.jpg"/>
          <p:cNvPicPr>
            <a:picLocks noChangeAspect="1"/>
          </p:cNvPicPr>
          <p:nvPr/>
        </p:nvPicPr>
        <p:blipFill>
          <a:blip r:embed="rId5" cstate="print"/>
          <a:stretch>
            <a:fillRect/>
          </a:stretch>
        </p:blipFill>
        <p:spPr>
          <a:xfrm>
            <a:off x="1204912" y="3813175"/>
            <a:ext cx="6734175" cy="419100"/>
          </a:xfrm>
          <a:prstGeom prst="rect">
            <a:avLst/>
          </a:prstGeom>
        </p:spPr>
      </p:pic>
      <p:pic>
        <p:nvPicPr>
          <p:cNvPr id="16" name="Image 15" descr="baby.jpg"/>
          <p:cNvPicPr>
            <a:picLocks noChangeAspect="1"/>
          </p:cNvPicPr>
          <p:nvPr/>
        </p:nvPicPr>
        <p:blipFill>
          <a:blip r:embed="rId6" cstate="print"/>
          <a:stretch>
            <a:fillRect/>
          </a:stretch>
        </p:blipFill>
        <p:spPr>
          <a:xfrm>
            <a:off x="1212850" y="4489450"/>
            <a:ext cx="6734175" cy="400050"/>
          </a:xfrm>
          <a:prstGeom prst="rect">
            <a:avLst/>
          </a:prstGeom>
        </p:spPr>
      </p:pic>
      <p:pic>
        <p:nvPicPr>
          <p:cNvPr id="17" name="Image 16" descr="medi.jpg"/>
          <p:cNvPicPr>
            <a:picLocks noChangeAspect="1"/>
          </p:cNvPicPr>
          <p:nvPr/>
        </p:nvPicPr>
        <p:blipFill>
          <a:blip r:embed="rId7" cstate="print"/>
          <a:stretch>
            <a:fillRect/>
          </a:stretch>
        </p:blipFill>
        <p:spPr>
          <a:xfrm>
            <a:off x="1212850" y="5127625"/>
            <a:ext cx="6734175" cy="419100"/>
          </a:xfrm>
          <a:prstGeom prst="rect">
            <a:avLst/>
          </a:prstGeom>
        </p:spPr>
      </p:pic>
      <p:sp>
        <p:nvSpPr>
          <p:cNvPr id="18" name="ZoneTexte 17"/>
          <p:cNvSpPr txBox="1"/>
          <p:nvPr/>
        </p:nvSpPr>
        <p:spPr>
          <a:xfrm>
            <a:off x="7931150" y="3063875"/>
            <a:ext cx="730250" cy="2480807"/>
          </a:xfrm>
          <a:prstGeom prst="rect">
            <a:avLst/>
          </a:prstGeom>
          <a:noFill/>
        </p:spPr>
        <p:txBody>
          <a:bodyPr wrap="square" rtlCol="0">
            <a:spAutoFit/>
          </a:bodyPr>
          <a:lstStyle/>
          <a:p>
            <a:pPr algn="ctr">
              <a:lnSpc>
                <a:spcPct val="150000"/>
              </a:lnSpc>
              <a:spcAft>
                <a:spcPts val="2000"/>
              </a:spcAft>
            </a:pPr>
            <a:r>
              <a:rPr lang="fr-FR" b="1" dirty="0" smtClean="0">
                <a:solidFill>
                  <a:srgbClr val="FF0000"/>
                </a:solidFill>
              </a:rPr>
              <a:t>23</a:t>
            </a:r>
          </a:p>
          <a:p>
            <a:pPr algn="ctr">
              <a:lnSpc>
                <a:spcPct val="150000"/>
              </a:lnSpc>
              <a:spcAft>
                <a:spcPts val="2000"/>
              </a:spcAft>
            </a:pPr>
            <a:r>
              <a:rPr lang="fr-FR" b="1" dirty="0" smtClean="0">
                <a:solidFill>
                  <a:srgbClr val="FF0000"/>
                </a:solidFill>
              </a:rPr>
              <a:t>5</a:t>
            </a:r>
          </a:p>
          <a:p>
            <a:pPr algn="ctr">
              <a:lnSpc>
                <a:spcPct val="150000"/>
              </a:lnSpc>
              <a:spcAft>
                <a:spcPts val="2000"/>
              </a:spcAft>
            </a:pPr>
            <a:r>
              <a:rPr lang="fr-FR" b="1" dirty="0" smtClean="0">
                <a:solidFill>
                  <a:srgbClr val="FF0000"/>
                </a:solidFill>
              </a:rPr>
              <a:t>16</a:t>
            </a:r>
          </a:p>
          <a:p>
            <a:pPr algn="ctr">
              <a:lnSpc>
                <a:spcPct val="150000"/>
              </a:lnSpc>
              <a:spcAft>
                <a:spcPts val="2000"/>
              </a:spcAft>
            </a:pPr>
            <a:r>
              <a:rPr lang="fr-FR" b="1" dirty="0" smtClean="0">
                <a:solidFill>
                  <a:srgbClr val="FF0000"/>
                </a:solidFill>
              </a:rPr>
              <a:t>11</a:t>
            </a:r>
            <a:endParaRPr lang="fr-FR" b="1" dirty="0">
              <a:solidFill>
                <a:srgbClr val="FF0000"/>
              </a:solidFill>
            </a:endParaRPr>
          </a:p>
        </p:txBody>
      </p:sp>
      <p:sp>
        <p:nvSpPr>
          <p:cNvPr id="19" name="ZoneTexte 18"/>
          <p:cNvSpPr txBox="1"/>
          <p:nvPr/>
        </p:nvSpPr>
        <p:spPr>
          <a:xfrm>
            <a:off x="1212850" y="2594660"/>
            <a:ext cx="7521575" cy="323165"/>
          </a:xfrm>
          <a:prstGeom prst="rect">
            <a:avLst/>
          </a:prstGeom>
          <a:noFill/>
        </p:spPr>
        <p:txBody>
          <a:bodyPr wrap="square" rtlCol="0">
            <a:spAutoFit/>
          </a:bodyPr>
          <a:lstStyle/>
          <a:p>
            <a:r>
              <a:rPr lang="fr-FR" sz="1500" b="1" dirty="0" smtClean="0">
                <a:solidFill>
                  <a:schemeClr val="bg1"/>
                </a:solidFill>
              </a:rPr>
              <a:t>					                 A         B         C       </a:t>
            </a:r>
            <a:r>
              <a:rPr lang="fr-FR" sz="1500" b="1" dirty="0" smtClean="0"/>
              <a:t>Gap of</a:t>
            </a:r>
            <a:endParaRPr lang="fr-FR" sz="1500" b="1"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Oval 1"/>
          <p:cNvSpPr/>
          <p:nvPr/>
        </p:nvSpPr>
        <p:spPr>
          <a:xfrm>
            <a:off x="1752600" y="457200"/>
            <a:ext cx="5562600" cy="5638800"/>
          </a:xfrm>
          <a:prstGeom prst="ellipse">
            <a:avLst/>
          </a:prstGeom>
          <a:solidFill>
            <a:srgbClr val="FF0000">
              <a:alpha val="6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600" dirty="0" smtClean="0"/>
              <a:t>CHRISTINE</a:t>
            </a:r>
            <a:endParaRPr lang="en-US" sz="7200" dirty="0"/>
          </a:p>
        </p:txBody>
      </p:sp>
    </p:spTree>
  </p:cSld>
  <p:clrMapOvr>
    <a:masterClrMapping/>
  </p:clrMapOvr>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975878" name="Group 6"/>
          <p:cNvGraphicFramePr>
            <a:graphicFrameLocks noGrp="1"/>
          </p:cNvGraphicFramePr>
          <p:nvPr/>
        </p:nvGraphicFramePr>
        <p:xfrm>
          <a:off x="2532062" y="215900"/>
          <a:ext cx="2586037" cy="4684591"/>
        </p:xfrm>
        <a:graphic>
          <a:graphicData uri="http://schemas.openxmlformats.org/drawingml/2006/table">
            <a:tbl>
              <a:tblPr/>
              <a:tblGrid>
                <a:gridCol w="2586037"/>
              </a:tblGrid>
              <a:tr h="296863">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dirty="0" smtClean="0">
                        <a:ln>
                          <a:noFill/>
                        </a:ln>
                        <a:solidFill>
                          <a:schemeClr val="tx1"/>
                        </a:solidFill>
                        <a:effectLst/>
                        <a:latin typeface="Arial" pitchFamily="34" charset="0"/>
                      </a:endParaRPr>
                    </a:p>
                  </a:txBody>
                  <a:tcPr marL="90000" marR="90000" marT="46800" marB="4680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3365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accent2">
                              <a:lumMod val="60000"/>
                              <a:lumOff val="40000"/>
                            </a:schemeClr>
                          </a:solidFill>
                          <a:effectLst/>
                          <a:latin typeface="Arial" pitchFamily="34" charset="0"/>
                        </a:rPr>
                        <a:t>INFORMATION</a:t>
                      </a:r>
                      <a:endParaRPr kumimoji="0" lang="fr-FR" sz="1800" b="0" i="0" u="none" strike="noStrike" cap="none" normalizeH="0" baseline="0" dirty="0" smtClean="0">
                        <a:ln>
                          <a:noFill/>
                        </a:ln>
                        <a:solidFill>
                          <a:schemeClr val="accent2">
                            <a:lumMod val="60000"/>
                            <a:lumOff val="40000"/>
                          </a:schemeClr>
                        </a:solidFill>
                        <a:effectLst/>
                        <a:latin typeface="Arial" pitchFamily="34" charset="0"/>
                      </a:endParaRP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60000"/>
                        <a:lumOff val="40000"/>
                      </a:schemeClr>
                    </a:solidFill>
                  </a:tcPr>
                </a:tc>
              </a:tr>
              <a:tr h="3381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accent2">
                              <a:lumMod val="60000"/>
                              <a:lumOff val="40000"/>
                            </a:schemeClr>
                          </a:solidFill>
                          <a:effectLst/>
                          <a:latin typeface="Arial" pitchFamily="34" charset="0"/>
                        </a:rPr>
                        <a:t>LEARNING &amp; DEVELOPMENT</a:t>
                      </a:r>
                      <a:endParaRPr kumimoji="0" lang="fr-FR" sz="1800" b="0" i="0" u="none" strike="noStrike" cap="none" normalizeH="0" baseline="0" dirty="0" smtClean="0">
                        <a:ln>
                          <a:noFill/>
                        </a:ln>
                        <a:solidFill>
                          <a:schemeClr val="accent2">
                            <a:lumMod val="60000"/>
                            <a:lumOff val="40000"/>
                          </a:schemeClr>
                        </a:solidFill>
                        <a:effectLst/>
                        <a:latin typeface="Arial" pitchFamily="34" charset="0"/>
                      </a:endParaRP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60000"/>
                        <a:lumOff val="40000"/>
                      </a:schemeClr>
                    </a:solidFill>
                  </a:tcPr>
                </a:tc>
              </a:tr>
              <a:tr h="2698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accent2">
                              <a:lumMod val="60000"/>
                              <a:lumOff val="40000"/>
                            </a:schemeClr>
                          </a:solidFill>
                          <a:effectLst/>
                          <a:latin typeface="Arial" pitchFamily="34" charset="0"/>
                        </a:rPr>
                        <a:t>PAY &amp; BENEFITS</a:t>
                      </a:r>
                      <a:endParaRPr kumimoji="0" lang="fr-FR" sz="1800" b="0" i="0" u="none" strike="noStrike" cap="none" normalizeH="0" baseline="0" dirty="0" smtClean="0">
                        <a:ln>
                          <a:noFill/>
                        </a:ln>
                        <a:solidFill>
                          <a:schemeClr val="accent2">
                            <a:lumMod val="60000"/>
                            <a:lumOff val="40000"/>
                          </a:schemeClr>
                        </a:solidFill>
                        <a:effectLst/>
                        <a:latin typeface="Arial" pitchFamily="34" charset="0"/>
                      </a:endParaRP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60000"/>
                        <a:lumOff val="40000"/>
                      </a:schemeClr>
                    </a:solidFill>
                  </a:tcPr>
                </a:tc>
              </a:tr>
              <a:tr h="3365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accent2">
                              <a:lumMod val="60000"/>
                              <a:lumOff val="40000"/>
                            </a:schemeClr>
                          </a:solidFill>
                          <a:effectLst/>
                          <a:latin typeface="Arial" pitchFamily="34" charset="0"/>
                        </a:rPr>
                        <a:t>REACTION TO SURVEY</a:t>
                      </a:r>
                      <a:endParaRPr kumimoji="0" lang="fr-FR" sz="1800" b="0" i="0" u="none" strike="noStrike" cap="none" normalizeH="0" baseline="0" dirty="0" smtClean="0">
                        <a:ln>
                          <a:noFill/>
                        </a:ln>
                        <a:solidFill>
                          <a:schemeClr val="accent2">
                            <a:lumMod val="60000"/>
                            <a:lumOff val="40000"/>
                          </a:schemeClr>
                        </a:solidFill>
                        <a:effectLst/>
                        <a:latin typeface="Arial" pitchFamily="34" charset="0"/>
                      </a:endParaRP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60000"/>
                        <a:lumOff val="40000"/>
                      </a:schemeClr>
                    </a:solidFill>
                  </a:tcPr>
                </a:tc>
              </a:tr>
              <a:tr h="3381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accent2">
                              <a:lumMod val="60000"/>
                              <a:lumOff val="40000"/>
                            </a:schemeClr>
                          </a:solidFill>
                          <a:effectLst/>
                          <a:latin typeface="Arial" pitchFamily="34" charset="0"/>
                        </a:rPr>
                        <a:t>MY JOB</a:t>
                      </a:r>
                      <a:endParaRPr kumimoji="0" lang="fr-FR" sz="1800" b="0" i="0" u="none" strike="noStrike" cap="none" normalizeH="0" baseline="0" dirty="0" smtClean="0">
                        <a:ln>
                          <a:noFill/>
                        </a:ln>
                        <a:solidFill>
                          <a:schemeClr val="accent2">
                            <a:lumMod val="60000"/>
                            <a:lumOff val="40000"/>
                          </a:schemeClr>
                        </a:solidFill>
                        <a:effectLst/>
                        <a:latin typeface="Arial" pitchFamily="34" charset="0"/>
                      </a:endParaRP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60000"/>
                        <a:lumOff val="40000"/>
                      </a:schemeClr>
                    </a:solidFill>
                  </a:tcPr>
                </a:tc>
              </a:tr>
              <a:tr h="3349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accent2">
                              <a:lumMod val="60000"/>
                              <a:lumOff val="40000"/>
                            </a:schemeClr>
                          </a:solidFill>
                          <a:effectLst/>
                          <a:latin typeface="Arial" pitchFamily="34" charset="0"/>
                        </a:rPr>
                        <a:t>EVALUATION</a:t>
                      </a:r>
                      <a:endParaRPr kumimoji="0" lang="fr-FR" sz="1800" b="0" i="0" u="none" strike="noStrike" cap="none" normalizeH="0" baseline="0" dirty="0" smtClean="0">
                        <a:ln>
                          <a:noFill/>
                        </a:ln>
                        <a:solidFill>
                          <a:schemeClr val="accent2">
                            <a:lumMod val="60000"/>
                            <a:lumOff val="40000"/>
                          </a:schemeClr>
                        </a:solidFill>
                        <a:effectLst/>
                        <a:latin typeface="Arial" pitchFamily="34" charset="0"/>
                      </a:endParaRP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60000"/>
                        <a:lumOff val="40000"/>
                      </a:schemeClr>
                    </a:solidFill>
                  </a:tcPr>
                </a:tc>
              </a:tr>
              <a:tr h="3349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accent2">
                              <a:lumMod val="60000"/>
                              <a:lumOff val="40000"/>
                            </a:schemeClr>
                          </a:solidFill>
                          <a:effectLst/>
                          <a:latin typeface="Arial" pitchFamily="34" charset="0"/>
                        </a:rPr>
                        <a:t>COMPANY IMAGE</a:t>
                      </a:r>
                      <a:endParaRPr kumimoji="0" lang="fr-FR" sz="1800" b="0" i="0" u="none" strike="noStrike" cap="none" normalizeH="0" baseline="0" dirty="0" smtClean="0">
                        <a:ln>
                          <a:noFill/>
                        </a:ln>
                        <a:solidFill>
                          <a:schemeClr val="accent2">
                            <a:lumMod val="60000"/>
                            <a:lumOff val="40000"/>
                          </a:schemeClr>
                        </a:solidFill>
                        <a:effectLst/>
                        <a:latin typeface="Arial" pitchFamily="34" charset="0"/>
                      </a:endParaRP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60000"/>
                        <a:lumOff val="40000"/>
                      </a:schemeClr>
                    </a:solidFill>
                  </a:tcPr>
                </a:tc>
              </a:tr>
              <a:tr h="3381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itchFamily="34" charset="0"/>
                        </a:rPr>
                        <a:t>ENGAGEMENT</a:t>
                      </a:r>
                      <a:endParaRPr kumimoji="0" lang="fr-FR" sz="1800" b="0" i="0" u="none" strike="noStrike" cap="none" normalizeH="0" baseline="0" dirty="0" smtClean="0">
                        <a:ln>
                          <a:noFill/>
                        </a:ln>
                        <a:solidFill>
                          <a:schemeClr val="tx1"/>
                        </a:solidFill>
                        <a:effectLst/>
                        <a:latin typeface="Arial" pitchFamily="34" charset="0"/>
                      </a:endParaRP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60000"/>
                        <a:lumOff val="40000"/>
                      </a:schemeClr>
                    </a:solidFill>
                  </a:tcPr>
                </a:tc>
              </a:tr>
              <a:tr h="3365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accent2">
                              <a:lumMod val="60000"/>
                              <a:lumOff val="40000"/>
                            </a:schemeClr>
                          </a:solidFill>
                          <a:effectLst/>
                          <a:latin typeface="Arial" pitchFamily="34" charset="0"/>
                        </a:rPr>
                        <a:t>CULTURE &amp; VALUES</a:t>
                      </a:r>
                      <a:endParaRPr kumimoji="0" lang="fr-FR" sz="1800" b="0" i="0" u="none" strike="noStrike" cap="none" normalizeH="0" baseline="0" dirty="0" smtClean="0">
                        <a:ln>
                          <a:noFill/>
                        </a:ln>
                        <a:solidFill>
                          <a:schemeClr val="accent2">
                            <a:lumMod val="60000"/>
                            <a:lumOff val="40000"/>
                          </a:schemeClr>
                        </a:solidFill>
                        <a:effectLst/>
                        <a:latin typeface="Arial" pitchFamily="34" charset="0"/>
                      </a:endParaRP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60000"/>
                        <a:lumOff val="40000"/>
                      </a:schemeClr>
                    </a:solidFill>
                  </a:tcPr>
                </a:tc>
              </a:tr>
              <a:tr h="3365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itchFamily="34" charset="0"/>
                        </a:rPr>
                        <a:t>LEADERSHIP</a:t>
                      </a:r>
                      <a:endParaRPr kumimoji="0" lang="fr-FR" sz="1800" b="0" i="0" u="none" strike="noStrike" cap="none" normalizeH="0" baseline="0" dirty="0" smtClean="0">
                        <a:ln>
                          <a:noFill/>
                        </a:ln>
                        <a:solidFill>
                          <a:schemeClr val="tx1"/>
                        </a:solidFill>
                        <a:effectLst/>
                        <a:latin typeface="Arial" pitchFamily="34" charset="0"/>
                      </a:endParaRP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60000"/>
                        <a:lumOff val="40000"/>
                      </a:schemeClr>
                    </a:solidFill>
                  </a:tcPr>
                </a:tc>
              </a:tr>
              <a:tr h="3349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accent2">
                              <a:lumMod val="60000"/>
                              <a:lumOff val="40000"/>
                            </a:schemeClr>
                          </a:solidFill>
                          <a:effectLst/>
                          <a:latin typeface="Arial" pitchFamily="34" charset="0"/>
                        </a:rPr>
                        <a:t>ORGANIZATIONAL EFFICIENCY</a:t>
                      </a:r>
                      <a:endParaRPr kumimoji="0" lang="fr-FR" sz="1800" b="0" i="0" u="none" strike="noStrike" cap="none" normalizeH="0" baseline="0" dirty="0" smtClean="0">
                        <a:ln>
                          <a:noFill/>
                        </a:ln>
                        <a:solidFill>
                          <a:schemeClr val="accent2">
                            <a:lumMod val="60000"/>
                            <a:lumOff val="40000"/>
                          </a:schemeClr>
                        </a:solidFill>
                        <a:effectLst/>
                        <a:latin typeface="Arial" pitchFamily="34" charset="0"/>
                      </a:endParaRP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60000"/>
                        <a:lumOff val="40000"/>
                      </a:schemeClr>
                    </a:solidFill>
                  </a:tcPr>
                </a:tc>
              </a:tr>
              <a:tr h="3381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pitchFamily="34" charset="0"/>
                        </a:rPr>
                        <a:t>IMMEDIATE MANAGEMENT</a:t>
                      </a:r>
                      <a:endParaRPr kumimoji="0" lang="fr-FR" sz="1800" b="0" i="0" u="none" strike="noStrike" cap="none" normalizeH="0" baseline="0" dirty="0" smtClean="0">
                        <a:ln>
                          <a:noFill/>
                        </a:ln>
                        <a:solidFill>
                          <a:schemeClr val="tx1"/>
                        </a:solidFill>
                        <a:effectLst/>
                        <a:latin typeface="Arial" pitchFamily="34" charset="0"/>
                      </a:endParaRP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60000"/>
                        <a:lumOff val="40000"/>
                      </a:schemeClr>
                    </a:solidFill>
                  </a:tcPr>
                </a:tc>
              </a:tr>
              <a:tr h="3365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accent2">
                              <a:lumMod val="60000"/>
                              <a:lumOff val="40000"/>
                            </a:schemeClr>
                          </a:solidFill>
                          <a:effectLst/>
                          <a:latin typeface="Arial" pitchFamily="34" charset="0"/>
                        </a:rPr>
                        <a:t>CSR &amp; ENVIRONMENT</a:t>
                      </a:r>
                      <a:endParaRPr kumimoji="0" lang="fr-FR" sz="1800" b="0" i="0" u="none" strike="noStrike" cap="none" normalizeH="0" baseline="0" dirty="0" smtClean="0">
                        <a:ln>
                          <a:noFill/>
                        </a:ln>
                        <a:solidFill>
                          <a:schemeClr val="accent2">
                            <a:lumMod val="60000"/>
                            <a:lumOff val="40000"/>
                          </a:schemeClr>
                        </a:solidFill>
                        <a:effectLst/>
                        <a:latin typeface="Arial" pitchFamily="34" charset="0"/>
                      </a:endParaRPr>
                    </a:p>
                  </a:txBody>
                  <a:tcPr marL="90000" marR="90000" marT="46800" marB="4680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60000"/>
                        <a:lumOff val="40000"/>
                      </a:schemeClr>
                    </a:solidFill>
                  </a:tcPr>
                </a:tc>
              </a:tr>
            </a:tbl>
          </a:graphicData>
        </a:graphic>
      </p:graphicFrame>
      <p:graphicFrame>
        <p:nvGraphicFramePr>
          <p:cNvPr id="1060" name="Object 44"/>
          <p:cNvGraphicFramePr>
            <a:graphicFrameLocks/>
          </p:cNvGraphicFramePr>
          <p:nvPr/>
        </p:nvGraphicFramePr>
        <p:xfrm>
          <a:off x="5035550" y="342900"/>
          <a:ext cx="2238375" cy="4640262"/>
        </p:xfrm>
        <a:graphic>
          <a:graphicData uri="http://schemas.openxmlformats.org/presentationml/2006/ole">
            <p:oleObj spid="_x0000_s1060" name="Chart" r:id="rId4" imgW="2209800" imgH="4559300" progId="MSGraph.Chart.8">
              <p:embed followColorScheme="full"/>
            </p:oleObj>
          </a:graphicData>
        </a:graphic>
      </p:graphicFrame>
      <p:sp>
        <p:nvSpPr>
          <p:cNvPr id="42" name="Rectangle à coins arrondis 41"/>
          <p:cNvSpPr/>
          <p:nvPr/>
        </p:nvSpPr>
        <p:spPr>
          <a:xfrm>
            <a:off x="2312987" y="3529012"/>
            <a:ext cx="4286253" cy="438150"/>
          </a:xfrm>
          <a:prstGeom prst="roundRect">
            <a:avLst/>
          </a:prstGeom>
          <a:noFill/>
          <a:ln w="381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Rectangle à coins arrondis 42"/>
          <p:cNvSpPr/>
          <p:nvPr/>
        </p:nvSpPr>
        <p:spPr>
          <a:xfrm>
            <a:off x="2290765" y="2871787"/>
            <a:ext cx="4286253" cy="438150"/>
          </a:xfrm>
          <a:prstGeom prst="roundRect">
            <a:avLst/>
          </a:prstGeom>
          <a:noFill/>
          <a:ln w="381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à coins arrondis 9"/>
          <p:cNvSpPr/>
          <p:nvPr/>
        </p:nvSpPr>
        <p:spPr>
          <a:xfrm>
            <a:off x="2312987" y="4186237"/>
            <a:ext cx="4286253" cy="438150"/>
          </a:xfrm>
          <a:prstGeom prst="roundRect">
            <a:avLst/>
          </a:prstGeom>
          <a:noFill/>
          <a:ln w="381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B43C90076C636CE.jpg"/>
          <p:cNvPicPr>
            <a:picLocks noChangeAspect="1"/>
          </p:cNvPicPr>
          <p:nvPr/>
        </p:nvPicPr>
        <p:blipFill>
          <a:blip r:embed="rId5" cstate="print"/>
          <a:stretch>
            <a:fillRect/>
          </a:stretch>
        </p:blipFill>
        <p:spPr>
          <a:xfrm>
            <a:off x="0" y="-1"/>
            <a:ext cx="9144000" cy="2565779"/>
          </a:xfrm>
          <a:prstGeom prst="rect">
            <a:avLst/>
          </a:prstGeom>
        </p:spPr>
      </p:pic>
      <p:sp>
        <p:nvSpPr>
          <p:cNvPr id="1059" name="Rectangle 39"/>
          <p:cNvSpPr>
            <a:spLocks noChangeArrowheads="1"/>
          </p:cNvSpPr>
          <p:nvPr/>
        </p:nvSpPr>
        <p:spPr bwMode="auto">
          <a:xfrm>
            <a:off x="2965450" y="1594961"/>
            <a:ext cx="3213100" cy="738664"/>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smtClean="0">
                <a:ln>
                  <a:noFill/>
                </a:ln>
                <a:effectLst/>
                <a:latin typeface="+mj-lt"/>
              </a:rPr>
              <a:t>Asia Pacific (M) 2009 (1175) </a:t>
            </a:r>
            <a:br>
              <a:rPr kumimoji="0" lang="en-US" sz="1600" u="none" strike="noStrike" cap="none" normalizeH="0" baseline="0" dirty="0" smtClean="0">
                <a:ln>
                  <a:noFill/>
                </a:ln>
                <a:effectLst/>
                <a:latin typeface="+mj-lt"/>
              </a:rPr>
            </a:br>
            <a:r>
              <a:rPr kumimoji="0" lang="en-US" sz="1600" u="none" strike="noStrike" cap="none" normalizeH="0" baseline="0" dirty="0" smtClean="0">
                <a:ln>
                  <a:noFill/>
                </a:ln>
                <a:effectLst/>
                <a:latin typeface="+mj-lt"/>
              </a:rPr>
              <a:t>vs. </a:t>
            </a:r>
            <a:br>
              <a:rPr kumimoji="0" lang="en-US" sz="1600" u="none" strike="noStrike" cap="none" normalizeH="0" baseline="0" dirty="0" smtClean="0">
                <a:ln>
                  <a:noFill/>
                </a:ln>
                <a:effectLst/>
                <a:latin typeface="+mj-lt"/>
              </a:rPr>
            </a:br>
            <a:r>
              <a:rPr kumimoji="0" lang="en-US" sz="1600" b="1" u="none" strike="noStrike" cap="none" normalizeH="0" baseline="0" dirty="0" smtClean="0">
                <a:ln>
                  <a:noFill/>
                </a:ln>
                <a:effectLst/>
                <a:latin typeface="+mj-lt"/>
              </a:rPr>
              <a:t>HP</a:t>
            </a:r>
            <a:r>
              <a:rPr kumimoji="0" lang="en-US" sz="1600" u="none" strike="noStrike" cap="none" normalizeH="0" baseline="0" dirty="0" smtClean="0">
                <a:ln>
                  <a:noFill/>
                </a:ln>
                <a:effectLst/>
                <a:latin typeface="+mj-lt"/>
              </a:rPr>
              <a:t> Mgt Norm (137488)</a:t>
            </a:r>
            <a:endParaRPr kumimoji="0" lang="fr-FR" sz="1600" u="none" strike="noStrike" cap="none" normalizeH="0" baseline="0" dirty="0" smtClean="0">
              <a:ln>
                <a:noFill/>
              </a:ln>
              <a:effectLst/>
              <a:latin typeface="+mj-lt"/>
            </a:endParaRPr>
          </a:p>
        </p:txBody>
      </p:sp>
      <p:pic>
        <p:nvPicPr>
          <p:cNvPr id="16" name="Picture 7" descr="dps"/>
          <p:cNvPicPr>
            <a:picLocks noChangeAspect="1" noChangeArrowheads="1"/>
          </p:cNvPicPr>
          <p:nvPr/>
        </p:nvPicPr>
        <p:blipFill>
          <a:blip r:embed="rId6" cstate="print"/>
          <a:srcRect/>
          <a:stretch>
            <a:fillRect/>
          </a:stretch>
        </p:blipFill>
        <p:spPr bwMode="auto">
          <a:xfrm>
            <a:off x="1285852" y="1311252"/>
            <a:ext cx="1758309" cy="1090052"/>
          </a:xfrm>
          <a:prstGeom prst="rect">
            <a:avLst/>
          </a:prstGeom>
          <a:solidFill>
            <a:srgbClr val="FFFFFF">
              <a:shade val="85000"/>
            </a:srgbClr>
          </a:solidFill>
          <a:ln w="571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Image 3" descr="863_800.JPG"/>
          <p:cNvPicPr>
            <a:picLocks noChangeAspect="1"/>
          </p:cNvPicPr>
          <p:nvPr/>
        </p:nvPicPr>
        <p:blipFill>
          <a:blip r:embed="rId3" cstate="print"/>
          <a:stretch>
            <a:fillRect/>
          </a:stretch>
        </p:blipFill>
        <p:spPr>
          <a:xfrm rot="21196048">
            <a:off x="3003559" y="1633112"/>
            <a:ext cx="3121205" cy="20795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3" descr="PINS-rose-fonce"/>
          <p:cNvPicPr>
            <a:picLocks noChangeAspect="1" noChangeArrowheads="1"/>
          </p:cNvPicPr>
          <p:nvPr/>
        </p:nvPicPr>
        <p:blipFill>
          <a:blip r:embed="rId4" cstate="print"/>
          <a:srcRect/>
          <a:stretch>
            <a:fillRect/>
          </a:stretch>
        </p:blipFill>
        <p:spPr bwMode="auto">
          <a:xfrm>
            <a:off x="847725" y="1019175"/>
            <a:ext cx="1862138" cy="1862137"/>
          </a:xfrm>
          <a:prstGeom prst="rect">
            <a:avLst/>
          </a:prstGeom>
          <a:noFill/>
          <a:ln w="9525">
            <a:noFill/>
            <a:miter lim="800000"/>
            <a:headEnd/>
            <a:tailEnd/>
          </a:ln>
        </p:spPr>
      </p:pic>
      <p:sp>
        <p:nvSpPr>
          <p:cNvPr id="6" name="Rectangle 5"/>
          <p:cNvSpPr/>
          <p:nvPr/>
        </p:nvSpPr>
        <p:spPr>
          <a:xfrm>
            <a:off x="1027102" y="1541244"/>
            <a:ext cx="1500198" cy="646331"/>
          </a:xfrm>
          <a:prstGeom prst="rect">
            <a:avLst/>
          </a:prstGeom>
        </p:spPr>
        <p:txBody>
          <a:bodyPr wrap="square">
            <a:spAutoFit/>
          </a:bodyPr>
          <a:lstStyle/>
          <a:p>
            <a:pPr algn="ctr" defTabSz="457200"/>
            <a:r>
              <a:rPr lang="en-US" dirty="0" smtClean="0">
                <a:solidFill>
                  <a:schemeClr val="bg1"/>
                </a:solidFill>
                <a:latin typeface="Calibri" pitchFamily="34" charset="0"/>
                <a:ea typeface="ＭＳ Ｐゴシック" pitchFamily="48" charset="-128"/>
              </a:rPr>
              <a:t>We need </a:t>
            </a:r>
            <a:r>
              <a:rPr lang="en-US" b="1" dirty="0" smtClean="0">
                <a:solidFill>
                  <a:schemeClr val="bg1"/>
                </a:solidFill>
                <a:latin typeface="Calibri" pitchFamily="34" charset="0"/>
                <a:ea typeface="ＭＳ Ｐゴシック" pitchFamily="48" charset="-128"/>
              </a:rPr>
              <a:t>leaders</a:t>
            </a:r>
            <a:r>
              <a:rPr lang="en-US" dirty="0" smtClean="0">
                <a:solidFill>
                  <a:schemeClr val="bg1"/>
                </a:solidFill>
                <a:latin typeface="Calibri" pitchFamily="34" charset="0"/>
                <a:ea typeface="ＭＳ Ｐゴシック" pitchFamily="48" charset="-128"/>
              </a:rPr>
              <a:t>!!</a:t>
            </a:r>
            <a:endParaRPr lang="en-US" dirty="0">
              <a:solidFill>
                <a:schemeClr val="bg1"/>
              </a:solidFill>
              <a:latin typeface="Calibri" pitchFamily="34" charset="0"/>
              <a:ea typeface="ＭＳ Ｐゴシック" pitchFamily="48" charset="-128"/>
            </a:endParaRPr>
          </a:p>
        </p:txBody>
      </p:sp>
      <p:sp>
        <p:nvSpPr>
          <p:cNvPr id="7" name="ZoneTexte 6"/>
          <p:cNvSpPr txBox="1"/>
          <p:nvPr/>
        </p:nvSpPr>
        <p:spPr>
          <a:xfrm>
            <a:off x="2527300" y="4066054"/>
            <a:ext cx="3943350" cy="969496"/>
          </a:xfrm>
          <a:prstGeom prst="rect">
            <a:avLst/>
          </a:prstGeom>
          <a:noFill/>
        </p:spPr>
        <p:txBody>
          <a:bodyPr wrap="square" rtlCol="0">
            <a:spAutoFit/>
          </a:bodyPr>
          <a:lstStyle/>
          <a:p>
            <a:pPr algn="ctr"/>
            <a:r>
              <a:rPr lang="en-US" sz="1900" dirty="0" smtClean="0"/>
              <a:t>“Internal communication in essential in order to engage and empower our 80,000 employees” </a:t>
            </a:r>
            <a:r>
              <a:rPr lang="en-US" sz="1900" i="1" dirty="0" smtClean="0"/>
              <a:t>F. </a:t>
            </a:r>
            <a:r>
              <a:rPr lang="en-US" sz="1900" i="1" dirty="0" err="1" smtClean="0"/>
              <a:t>Riboud</a:t>
            </a:r>
            <a:r>
              <a:rPr lang="en-US" sz="1900" i="1" dirty="0" smtClean="0"/>
              <a:t> </a:t>
            </a:r>
            <a:endParaRPr lang="fr-FR" sz="1900" i="1" dirty="0" smtClean="0"/>
          </a:p>
        </p:txBody>
      </p:sp>
      <p:pic>
        <p:nvPicPr>
          <p:cNvPr id="8" name="Picture 10" descr="film">
            <a:hlinkClick r:id="rId5" action="ppaction://hlinkfile"/>
          </p:cNvPr>
          <p:cNvPicPr>
            <a:picLocks noChangeAspect="1" noChangeArrowheads="1"/>
          </p:cNvPicPr>
          <p:nvPr/>
        </p:nvPicPr>
        <p:blipFill>
          <a:blip r:embed="rId6" cstate="print"/>
          <a:srcRect/>
          <a:stretch>
            <a:fillRect/>
          </a:stretch>
        </p:blipFill>
        <p:spPr bwMode="auto">
          <a:xfrm>
            <a:off x="5448300" y="2965994"/>
            <a:ext cx="1314450" cy="97418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7" descr="Muriel PENICAUD_copyright Labelle"/>
          <p:cNvPicPr>
            <a:picLocks noChangeAspect="1" noChangeArrowheads="1"/>
          </p:cNvPicPr>
          <p:nvPr/>
        </p:nvPicPr>
        <p:blipFill>
          <a:blip r:embed="rId3" cstate="print"/>
          <a:srcRect/>
          <a:stretch>
            <a:fillRect/>
          </a:stretch>
        </p:blipFill>
        <p:spPr bwMode="auto">
          <a:xfrm rot="202949">
            <a:off x="3096492" y="1248959"/>
            <a:ext cx="2898977" cy="20522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3" descr="PINS-rose-fonce"/>
          <p:cNvPicPr>
            <a:picLocks noChangeAspect="1" noChangeArrowheads="1"/>
          </p:cNvPicPr>
          <p:nvPr/>
        </p:nvPicPr>
        <p:blipFill>
          <a:blip r:embed="rId4" cstate="print"/>
          <a:srcRect/>
          <a:stretch>
            <a:fillRect/>
          </a:stretch>
        </p:blipFill>
        <p:spPr bwMode="auto">
          <a:xfrm>
            <a:off x="847725" y="1019175"/>
            <a:ext cx="1862138" cy="1862137"/>
          </a:xfrm>
          <a:prstGeom prst="rect">
            <a:avLst/>
          </a:prstGeom>
          <a:noFill/>
          <a:ln w="9525">
            <a:noFill/>
            <a:miter lim="800000"/>
            <a:headEnd/>
            <a:tailEnd/>
          </a:ln>
        </p:spPr>
      </p:pic>
      <p:sp>
        <p:nvSpPr>
          <p:cNvPr id="6" name="Rectangle 5"/>
          <p:cNvSpPr/>
          <p:nvPr/>
        </p:nvSpPr>
        <p:spPr>
          <a:xfrm>
            <a:off x="1027102" y="1457325"/>
            <a:ext cx="1500198" cy="923330"/>
          </a:xfrm>
          <a:prstGeom prst="rect">
            <a:avLst/>
          </a:prstGeom>
        </p:spPr>
        <p:txBody>
          <a:bodyPr wrap="square">
            <a:spAutoFit/>
          </a:bodyPr>
          <a:lstStyle/>
          <a:p>
            <a:pPr algn="ctr" defTabSz="457200"/>
            <a:r>
              <a:rPr lang="en-US" dirty="0" smtClean="0">
                <a:solidFill>
                  <a:schemeClr val="bg1"/>
                </a:solidFill>
                <a:latin typeface="Calibri" pitchFamily="34" charset="0"/>
                <a:ea typeface="ＭＳ Ｐゴシック" pitchFamily="48" charset="-128"/>
              </a:rPr>
              <a:t>We will empower </a:t>
            </a:r>
            <a:r>
              <a:rPr lang="en-US" b="1" dirty="0" smtClean="0">
                <a:solidFill>
                  <a:schemeClr val="bg1"/>
                </a:solidFill>
                <a:latin typeface="Calibri" pitchFamily="34" charset="0"/>
                <a:ea typeface="ＭＳ Ｐゴシック" pitchFamily="48" charset="-128"/>
              </a:rPr>
              <a:t>leaders</a:t>
            </a:r>
            <a:r>
              <a:rPr lang="en-US" dirty="0" smtClean="0">
                <a:solidFill>
                  <a:schemeClr val="bg1"/>
                </a:solidFill>
                <a:latin typeface="Calibri" pitchFamily="34" charset="0"/>
                <a:ea typeface="ＭＳ Ｐゴシック" pitchFamily="48" charset="-128"/>
              </a:rPr>
              <a:t>!!</a:t>
            </a:r>
            <a:endParaRPr lang="en-US" dirty="0">
              <a:solidFill>
                <a:schemeClr val="bg1"/>
              </a:solidFill>
              <a:latin typeface="Calibri" pitchFamily="34" charset="0"/>
              <a:ea typeface="ＭＳ Ｐゴシック" pitchFamily="48" charset="-128"/>
            </a:endParaRPr>
          </a:p>
        </p:txBody>
      </p:sp>
      <p:sp>
        <p:nvSpPr>
          <p:cNvPr id="8" name="ZoneTexte 7"/>
          <p:cNvSpPr txBox="1"/>
          <p:nvPr/>
        </p:nvSpPr>
        <p:spPr>
          <a:xfrm>
            <a:off x="2308225" y="3677026"/>
            <a:ext cx="4381500" cy="1846659"/>
          </a:xfrm>
          <a:prstGeom prst="rect">
            <a:avLst/>
          </a:prstGeom>
          <a:noFill/>
        </p:spPr>
        <p:txBody>
          <a:bodyPr wrap="square" rtlCol="0">
            <a:spAutoFit/>
          </a:bodyPr>
          <a:lstStyle/>
          <a:p>
            <a:pPr algn="ctr"/>
            <a:r>
              <a:rPr lang="en-US" sz="1900" dirty="0" smtClean="0"/>
              <a:t>“Embarking all </a:t>
            </a:r>
            <a:r>
              <a:rPr lang="en-US" sz="1900" dirty="0" err="1" smtClean="0"/>
              <a:t>Danoners</a:t>
            </a:r>
            <a:r>
              <a:rPr lang="en-US" sz="1900" dirty="0" smtClean="0"/>
              <a:t> (…) is our major commitment. I expect anyone who manages a team to be a leader and to engage each of their members individually and collectively” </a:t>
            </a:r>
            <a:r>
              <a:rPr lang="en-US" sz="1900" i="1" dirty="0" smtClean="0"/>
              <a:t>M. </a:t>
            </a:r>
            <a:r>
              <a:rPr lang="en-US" sz="1900" i="1" dirty="0" err="1" smtClean="0"/>
              <a:t>Pénicaud</a:t>
            </a:r>
            <a:r>
              <a:rPr lang="en-US" sz="1900" i="1" dirty="0" smtClean="0"/>
              <a:t> </a:t>
            </a:r>
            <a:endParaRPr lang="fr-FR" sz="1900" i="1" dirty="0" smtClean="0"/>
          </a:p>
          <a:p>
            <a:pPr algn="ctr"/>
            <a:r>
              <a:rPr lang="en-US" sz="1900" dirty="0" smtClean="0"/>
              <a:t> </a:t>
            </a:r>
            <a:endParaRPr lang="fr-FR" sz="19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Image 3" descr="863_800.JPG"/>
          <p:cNvPicPr>
            <a:picLocks noChangeAspect="1"/>
          </p:cNvPicPr>
          <p:nvPr/>
        </p:nvPicPr>
        <p:blipFill>
          <a:blip r:embed="rId3" cstate="print"/>
          <a:stretch>
            <a:fillRect/>
          </a:stretch>
        </p:blipFill>
        <p:spPr>
          <a:xfrm rot="21196048">
            <a:off x="3437481" y="1194962"/>
            <a:ext cx="3121205" cy="20795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7" descr="Muriel PENICAUD_copyright Labelle"/>
          <p:cNvPicPr>
            <a:picLocks noChangeAspect="1" noChangeArrowheads="1"/>
          </p:cNvPicPr>
          <p:nvPr/>
        </p:nvPicPr>
        <p:blipFill>
          <a:blip r:embed="rId4" cstate="print"/>
          <a:srcRect/>
          <a:stretch>
            <a:fillRect/>
          </a:stretch>
        </p:blipFill>
        <p:spPr bwMode="auto">
          <a:xfrm rot="202949">
            <a:off x="2877417" y="3212099"/>
            <a:ext cx="2898977" cy="20522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3" descr="PINS-rose-fonce"/>
          <p:cNvPicPr>
            <a:picLocks noChangeAspect="1" noChangeArrowheads="1"/>
          </p:cNvPicPr>
          <p:nvPr/>
        </p:nvPicPr>
        <p:blipFill>
          <a:blip r:embed="rId5" cstate="print"/>
          <a:srcRect/>
          <a:stretch>
            <a:fillRect/>
          </a:stretch>
        </p:blipFill>
        <p:spPr bwMode="auto">
          <a:xfrm>
            <a:off x="847725" y="1019175"/>
            <a:ext cx="1862138" cy="1862137"/>
          </a:xfrm>
          <a:prstGeom prst="rect">
            <a:avLst/>
          </a:prstGeom>
          <a:noFill/>
          <a:ln w="9525">
            <a:noFill/>
            <a:miter lim="800000"/>
            <a:headEnd/>
            <a:tailEnd/>
          </a:ln>
        </p:spPr>
      </p:pic>
      <p:sp>
        <p:nvSpPr>
          <p:cNvPr id="6" name="Rectangle 5"/>
          <p:cNvSpPr/>
          <p:nvPr/>
        </p:nvSpPr>
        <p:spPr>
          <a:xfrm>
            <a:off x="1066800" y="1468219"/>
            <a:ext cx="1460500" cy="646331"/>
          </a:xfrm>
          <a:prstGeom prst="rect">
            <a:avLst/>
          </a:prstGeom>
        </p:spPr>
        <p:txBody>
          <a:bodyPr wrap="square">
            <a:spAutoFit/>
          </a:bodyPr>
          <a:lstStyle/>
          <a:p>
            <a:pPr algn="ctr" defTabSz="457200"/>
            <a:r>
              <a:rPr lang="en-US" dirty="0" smtClean="0">
                <a:solidFill>
                  <a:schemeClr val="bg1"/>
                </a:solidFill>
                <a:latin typeface="Calibri" pitchFamily="34" charset="0"/>
                <a:ea typeface="ＭＳ Ｐゴシック" pitchFamily="48" charset="-128"/>
              </a:rPr>
              <a:t>Proximity Management</a:t>
            </a:r>
            <a:endParaRPr lang="en-US" dirty="0">
              <a:solidFill>
                <a:schemeClr val="bg1"/>
              </a:solidFill>
              <a:latin typeface="Calibri" pitchFamily="34" charset="0"/>
              <a:ea typeface="ＭＳ Ｐゴシック" pitchFamily="48" charset="-128"/>
            </a:endParaRPr>
          </a:p>
        </p:txBody>
      </p:sp>
      <p:pic>
        <p:nvPicPr>
          <p:cNvPr id="7" name="Picture 10" descr="film">
            <a:hlinkClick r:id="rId6" action="ppaction://hlinkfile"/>
          </p:cNvPr>
          <p:cNvPicPr>
            <a:picLocks noChangeAspect="1" noChangeArrowheads="1"/>
          </p:cNvPicPr>
          <p:nvPr/>
        </p:nvPicPr>
        <p:blipFill>
          <a:blip r:embed="rId7" cstate="print"/>
          <a:srcRect/>
          <a:stretch>
            <a:fillRect/>
          </a:stretch>
        </p:blipFill>
        <p:spPr bwMode="auto">
          <a:xfrm>
            <a:off x="5375275" y="3063875"/>
            <a:ext cx="1314450" cy="97418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3" descr="PINS-rose-fonce"/>
          <p:cNvPicPr>
            <a:picLocks noChangeAspect="1" noChangeArrowheads="1"/>
          </p:cNvPicPr>
          <p:nvPr/>
        </p:nvPicPr>
        <p:blipFill>
          <a:blip r:embed="rId3" cstate="print"/>
          <a:srcRect/>
          <a:stretch>
            <a:fillRect/>
          </a:stretch>
        </p:blipFill>
        <p:spPr bwMode="auto">
          <a:xfrm>
            <a:off x="847725" y="1019175"/>
            <a:ext cx="1862138" cy="1862137"/>
          </a:xfrm>
          <a:prstGeom prst="rect">
            <a:avLst/>
          </a:prstGeom>
          <a:noFill/>
          <a:ln w="9525">
            <a:noFill/>
            <a:miter lim="800000"/>
            <a:headEnd/>
            <a:tailEnd/>
          </a:ln>
        </p:spPr>
      </p:pic>
      <p:sp>
        <p:nvSpPr>
          <p:cNvPr id="7" name="Rectangle 6"/>
          <p:cNvSpPr/>
          <p:nvPr/>
        </p:nvSpPr>
        <p:spPr>
          <a:xfrm>
            <a:off x="1027102" y="1457325"/>
            <a:ext cx="1500198" cy="830997"/>
          </a:xfrm>
          <a:prstGeom prst="rect">
            <a:avLst/>
          </a:prstGeom>
        </p:spPr>
        <p:txBody>
          <a:bodyPr wrap="square">
            <a:spAutoFit/>
          </a:bodyPr>
          <a:lstStyle/>
          <a:p>
            <a:pPr algn="ctr" defTabSz="457200"/>
            <a:r>
              <a:rPr lang="en-US" sz="1600" dirty="0" smtClean="0">
                <a:solidFill>
                  <a:schemeClr val="bg1"/>
                </a:solidFill>
                <a:latin typeface="Calibri" pitchFamily="34" charset="0"/>
                <a:ea typeface="ＭＳ Ｐゴシック" pitchFamily="48" charset="-128"/>
              </a:rPr>
              <a:t>15,000 </a:t>
            </a:r>
          </a:p>
          <a:p>
            <a:pPr algn="ctr" defTabSz="457200"/>
            <a:r>
              <a:rPr lang="en-US" sz="1600" dirty="0" smtClean="0">
                <a:solidFill>
                  <a:schemeClr val="bg1"/>
                </a:solidFill>
                <a:latin typeface="Calibri" pitchFamily="34" charset="0"/>
                <a:ea typeface="ＭＳ Ｐゴシック" pitchFamily="48" charset="-128"/>
              </a:rPr>
              <a:t>Team Leaders with CODE</a:t>
            </a:r>
            <a:endParaRPr lang="en-US" sz="1600" dirty="0">
              <a:solidFill>
                <a:schemeClr val="bg1"/>
              </a:solidFill>
              <a:latin typeface="Calibri" pitchFamily="34" charset="0"/>
              <a:ea typeface="ＭＳ Ｐゴシック" pitchFamily="48" charset="-128"/>
            </a:endParaRPr>
          </a:p>
        </p:txBody>
      </p:sp>
      <p:pic>
        <p:nvPicPr>
          <p:cNvPr id="8" name="Image 30" descr="LogoCODE.png"/>
          <p:cNvPicPr>
            <a:picLocks noChangeAspect="1"/>
          </p:cNvPicPr>
          <p:nvPr/>
        </p:nvPicPr>
        <p:blipFill>
          <a:blip r:embed="rId4" cstate="print"/>
          <a:srcRect/>
          <a:stretch>
            <a:fillRect/>
          </a:stretch>
        </p:blipFill>
        <p:spPr bwMode="auto">
          <a:xfrm>
            <a:off x="2746375" y="1558962"/>
            <a:ext cx="3514842" cy="3476588"/>
          </a:xfrm>
          <a:prstGeom prst="rect">
            <a:avLst/>
          </a:prstGeom>
          <a:noFill/>
          <a:ln w="9525">
            <a:noFill/>
            <a:miter lim="800000"/>
            <a:headEnd/>
            <a:tailEnd/>
          </a:ln>
        </p:spPr>
      </p:pic>
      <p:sp>
        <p:nvSpPr>
          <p:cNvPr id="5" name="ZoneTexte 4"/>
          <p:cNvSpPr txBox="1"/>
          <p:nvPr/>
        </p:nvSpPr>
        <p:spPr>
          <a:xfrm>
            <a:off x="4718050" y="845403"/>
            <a:ext cx="2920999" cy="830997"/>
          </a:xfrm>
          <a:prstGeom prst="rect">
            <a:avLst/>
          </a:prstGeom>
          <a:solidFill>
            <a:srgbClr val="FFCC00"/>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fr-FR" sz="1600" dirty="0" smtClean="0">
                <a:solidFill>
                  <a:schemeClr val="tx1"/>
                </a:solidFill>
              </a:rPr>
              <a:t>Sharing the vision</a:t>
            </a:r>
          </a:p>
          <a:p>
            <a:pPr algn="ctr"/>
            <a:r>
              <a:rPr lang="fr-FR" sz="1600" dirty="0" err="1" smtClean="0">
                <a:solidFill>
                  <a:schemeClr val="tx1"/>
                </a:solidFill>
              </a:rPr>
              <a:t>Giving</a:t>
            </a:r>
            <a:r>
              <a:rPr lang="fr-FR" sz="1600" dirty="0" smtClean="0">
                <a:solidFill>
                  <a:schemeClr val="tx1"/>
                </a:solidFill>
              </a:rPr>
              <a:t> </a:t>
            </a:r>
            <a:r>
              <a:rPr lang="fr-FR" sz="1600" dirty="0" err="1" smtClean="0">
                <a:solidFill>
                  <a:schemeClr val="tx1"/>
                </a:solidFill>
              </a:rPr>
              <a:t>sense</a:t>
            </a:r>
            <a:endParaRPr lang="fr-FR" sz="1600" dirty="0" smtClean="0">
              <a:solidFill>
                <a:schemeClr val="tx1"/>
              </a:solidFill>
            </a:endParaRPr>
          </a:p>
          <a:p>
            <a:pPr algn="ctr"/>
            <a:r>
              <a:rPr lang="fr-FR" sz="1600" dirty="0" err="1" smtClean="0">
                <a:solidFill>
                  <a:schemeClr val="tx1"/>
                </a:solidFill>
              </a:rPr>
              <a:t>Connecting</a:t>
            </a:r>
            <a:r>
              <a:rPr lang="fr-FR" sz="1600" dirty="0" smtClean="0">
                <a:solidFill>
                  <a:schemeClr val="tx1"/>
                </a:solidFill>
              </a:rPr>
              <a:t> to </a:t>
            </a:r>
            <a:r>
              <a:rPr lang="fr-FR" sz="1600" dirty="0" err="1" smtClean="0">
                <a:solidFill>
                  <a:schemeClr val="tx1"/>
                </a:solidFill>
              </a:rPr>
              <a:t>their</a:t>
            </a:r>
            <a:r>
              <a:rPr lang="fr-FR" sz="1600" dirty="0" smtClean="0">
                <a:solidFill>
                  <a:schemeClr val="tx1"/>
                </a:solidFill>
              </a:rPr>
              <a:t> mission</a:t>
            </a:r>
            <a:endParaRPr lang="fr-FR" sz="1600" dirty="0">
              <a:solidFill>
                <a:schemeClr val="tx1"/>
              </a:solidFill>
            </a:endParaRPr>
          </a:p>
        </p:txBody>
      </p:sp>
      <p:sp>
        <p:nvSpPr>
          <p:cNvPr id="9" name="ZoneTexte 8"/>
          <p:cNvSpPr txBox="1"/>
          <p:nvPr/>
        </p:nvSpPr>
        <p:spPr>
          <a:xfrm>
            <a:off x="6178550" y="2890103"/>
            <a:ext cx="2819400" cy="830997"/>
          </a:xfrm>
          <a:prstGeom prst="rect">
            <a:avLst/>
          </a:prstGeom>
          <a:solidFill>
            <a:schemeClr val="accent6">
              <a:lumMod val="75000"/>
            </a:schemeClr>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fr-FR" sz="1600" dirty="0" err="1" smtClean="0">
                <a:solidFill>
                  <a:schemeClr val="bg1"/>
                </a:solidFill>
              </a:rPr>
              <a:t>Listening</a:t>
            </a:r>
            <a:r>
              <a:rPr lang="fr-FR" sz="1600" dirty="0" smtClean="0">
                <a:solidFill>
                  <a:schemeClr val="bg1"/>
                </a:solidFill>
              </a:rPr>
              <a:t> </a:t>
            </a:r>
            <a:r>
              <a:rPr lang="fr-FR" sz="1600" dirty="0" err="1" smtClean="0">
                <a:solidFill>
                  <a:schemeClr val="bg1"/>
                </a:solidFill>
              </a:rPr>
              <a:t>with</a:t>
            </a:r>
            <a:r>
              <a:rPr lang="fr-FR" sz="1600" dirty="0" smtClean="0">
                <a:solidFill>
                  <a:schemeClr val="bg1"/>
                </a:solidFill>
              </a:rPr>
              <a:t> </a:t>
            </a:r>
            <a:r>
              <a:rPr lang="fr-FR" sz="1600" dirty="0" err="1" smtClean="0">
                <a:solidFill>
                  <a:schemeClr val="bg1"/>
                </a:solidFill>
              </a:rPr>
              <a:t>empathy</a:t>
            </a:r>
            <a:endParaRPr lang="fr-FR" sz="1600" dirty="0" smtClean="0">
              <a:solidFill>
                <a:schemeClr val="bg1"/>
              </a:solidFill>
            </a:endParaRPr>
          </a:p>
          <a:p>
            <a:pPr algn="ctr"/>
            <a:r>
              <a:rPr lang="fr-FR" sz="1600" dirty="0" err="1" smtClean="0">
                <a:solidFill>
                  <a:schemeClr val="bg1"/>
                </a:solidFill>
              </a:rPr>
              <a:t>Having</a:t>
            </a:r>
            <a:r>
              <a:rPr lang="fr-FR" sz="1600" dirty="0" smtClean="0">
                <a:solidFill>
                  <a:schemeClr val="bg1"/>
                </a:solidFill>
              </a:rPr>
              <a:t> </a:t>
            </a:r>
            <a:r>
              <a:rPr lang="fr-FR" sz="1600" dirty="0" err="1" smtClean="0">
                <a:solidFill>
                  <a:schemeClr val="bg1"/>
                </a:solidFill>
              </a:rPr>
              <a:t>proximity</a:t>
            </a:r>
            <a:r>
              <a:rPr lang="fr-FR" sz="1600" dirty="0" smtClean="0">
                <a:solidFill>
                  <a:schemeClr val="bg1"/>
                </a:solidFill>
              </a:rPr>
              <a:t> in all </a:t>
            </a:r>
            <a:r>
              <a:rPr lang="fr-FR" sz="1600" dirty="0" err="1" smtClean="0">
                <a:solidFill>
                  <a:schemeClr val="bg1"/>
                </a:solidFill>
              </a:rPr>
              <a:t>levels</a:t>
            </a:r>
            <a:endParaRPr lang="fr-FR" sz="1600" dirty="0" smtClean="0">
              <a:solidFill>
                <a:schemeClr val="bg1"/>
              </a:solidFill>
            </a:endParaRPr>
          </a:p>
          <a:p>
            <a:pPr algn="ctr"/>
            <a:r>
              <a:rPr lang="fr-FR" sz="1600" dirty="0" err="1" smtClean="0">
                <a:solidFill>
                  <a:schemeClr val="bg1"/>
                </a:solidFill>
              </a:rPr>
              <a:t>Creating</a:t>
            </a:r>
            <a:r>
              <a:rPr lang="fr-FR" sz="1600" dirty="0" smtClean="0">
                <a:solidFill>
                  <a:schemeClr val="bg1"/>
                </a:solidFill>
              </a:rPr>
              <a:t> dialogue</a:t>
            </a:r>
            <a:endParaRPr lang="fr-FR" sz="1600" dirty="0">
              <a:solidFill>
                <a:schemeClr val="bg1"/>
              </a:solidFill>
            </a:endParaRPr>
          </a:p>
        </p:txBody>
      </p:sp>
      <p:sp>
        <p:nvSpPr>
          <p:cNvPr id="10" name="ZoneTexte 9"/>
          <p:cNvSpPr txBox="1"/>
          <p:nvPr/>
        </p:nvSpPr>
        <p:spPr>
          <a:xfrm>
            <a:off x="5010149" y="4861778"/>
            <a:ext cx="3359151" cy="830997"/>
          </a:xfrm>
          <a:prstGeom prst="rect">
            <a:avLst/>
          </a:prstGeom>
          <a:solidFill>
            <a:srgbClr val="FF0066"/>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fr-FR" sz="1600" dirty="0" err="1" smtClean="0">
                <a:solidFill>
                  <a:schemeClr val="bg1"/>
                </a:solidFill>
              </a:rPr>
              <a:t>Speaking</a:t>
            </a:r>
            <a:r>
              <a:rPr lang="fr-FR" sz="1600" dirty="0" smtClean="0">
                <a:solidFill>
                  <a:schemeClr val="bg1"/>
                </a:solidFill>
              </a:rPr>
              <a:t> up</a:t>
            </a:r>
          </a:p>
          <a:p>
            <a:pPr algn="ctr"/>
            <a:r>
              <a:rPr lang="fr-FR" sz="1600" dirty="0" err="1" smtClean="0">
                <a:solidFill>
                  <a:schemeClr val="bg1"/>
                </a:solidFill>
              </a:rPr>
              <a:t>Getting</a:t>
            </a:r>
            <a:r>
              <a:rPr lang="fr-FR" sz="1600" dirty="0" smtClean="0">
                <a:solidFill>
                  <a:schemeClr val="bg1"/>
                </a:solidFill>
              </a:rPr>
              <a:t> </a:t>
            </a:r>
            <a:r>
              <a:rPr lang="fr-FR" sz="1600" dirty="0" err="1" smtClean="0">
                <a:solidFill>
                  <a:schemeClr val="bg1"/>
                </a:solidFill>
              </a:rPr>
              <a:t>involved</a:t>
            </a:r>
            <a:r>
              <a:rPr lang="fr-FR" sz="1600" dirty="0" smtClean="0">
                <a:solidFill>
                  <a:schemeClr val="bg1"/>
                </a:solidFill>
              </a:rPr>
              <a:t> </a:t>
            </a:r>
            <a:r>
              <a:rPr lang="fr-FR" sz="1600" dirty="0" err="1" smtClean="0">
                <a:solidFill>
                  <a:schemeClr val="bg1"/>
                </a:solidFill>
              </a:rPr>
              <a:t>with</a:t>
            </a:r>
            <a:r>
              <a:rPr lang="fr-FR" sz="1600" dirty="0" smtClean="0">
                <a:solidFill>
                  <a:schemeClr val="bg1"/>
                </a:solidFill>
              </a:rPr>
              <a:t> </a:t>
            </a:r>
            <a:r>
              <a:rPr lang="fr-FR" sz="1600" dirty="0" err="1" smtClean="0">
                <a:solidFill>
                  <a:schemeClr val="bg1"/>
                </a:solidFill>
              </a:rPr>
              <a:t>their</a:t>
            </a:r>
            <a:r>
              <a:rPr lang="fr-FR" sz="1600" dirty="0" smtClean="0">
                <a:solidFill>
                  <a:schemeClr val="bg1"/>
                </a:solidFill>
              </a:rPr>
              <a:t> </a:t>
            </a:r>
            <a:r>
              <a:rPr lang="fr-FR" sz="1600" dirty="0" err="1" smtClean="0">
                <a:solidFill>
                  <a:schemeClr val="bg1"/>
                </a:solidFill>
              </a:rPr>
              <a:t>projects</a:t>
            </a:r>
            <a:endParaRPr lang="fr-FR" sz="1600" dirty="0" smtClean="0">
              <a:solidFill>
                <a:schemeClr val="bg1"/>
              </a:solidFill>
            </a:endParaRPr>
          </a:p>
          <a:p>
            <a:pPr algn="ctr"/>
            <a:r>
              <a:rPr lang="fr-FR" sz="1600" dirty="0" smtClean="0">
                <a:solidFill>
                  <a:schemeClr val="bg1"/>
                </a:solidFill>
              </a:rPr>
              <a:t>« </a:t>
            </a:r>
            <a:r>
              <a:rPr lang="fr-FR" sz="1600" dirty="0" err="1" smtClean="0">
                <a:solidFill>
                  <a:schemeClr val="bg1"/>
                </a:solidFill>
              </a:rPr>
              <a:t>Big</a:t>
            </a:r>
            <a:r>
              <a:rPr lang="fr-FR" sz="1600" dirty="0" smtClean="0">
                <a:solidFill>
                  <a:schemeClr val="bg1"/>
                </a:solidFill>
              </a:rPr>
              <a:t> </a:t>
            </a:r>
            <a:r>
              <a:rPr lang="fr-FR" sz="1600" dirty="0" err="1" smtClean="0">
                <a:solidFill>
                  <a:schemeClr val="bg1"/>
                </a:solidFill>
              </a:rPr>
              <a:t>picture</a:t>
            </a:r>
            <a:r>
              <a:rPr lang="fr-FR" sz="1600" dirty="0" smtClean="0">
                <a:solidFill>
                  <a:schemeClr val="bg1"/>
                </a:solidFill>
              </a:rPr>
              <a:t> &amp; Hands on »</a:t>
            </a:r>
            <a:endParaRPr lang="fr-FR" sz="1600" dirty="0">
              <a:solidFill>
                <a:schemeClr val="bg1"/>
              </a:solidFill>
            </a:endParaRPr>
          </a:p>
        </p:txBody>
      </p:sp>
      <p:sp>
        <p:nvSpPr>
          <p:cNvPr id="11" name="ZoneTexte 10"/>
          <p:cNvSpPr txBox="1"/>
          <p:nvPr/>
        </p:nvSpPr>
        <p:spPr>
          <a:xfrm>
            <a:off x="847726" y="4086225"/>
            <a:ext cx="2409824" cy="584775"/>
          </a:xfrm>
          <a:prstGeom prst="rect">
            <a:avLst/>
          </a:prstGeom>
          <a:solidFill>
            <a:srgbClr val="80C535"/>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fr-FR" sz="1600" dirty="0" err="1" smtClean="0">
                <a:solidFill>
                  <a:schemeClr val="tx1"/>
                </a:solidFill>
              </a:rPr>
              <a:t>Engaging</a:t>
            </a:r>
            <a:r>
              <a:rPr lang="fr-FR" sz="1600" dirty="0" smtClean="0">
                <a:solidFill>
                  <a:schemeClr val="tx1"/>
                </a:solidFill>
              </a:rPr>
              <a:t> teams</a:t>
            </a:r>
          </a:p>
          <a:p>
            <a:pPr algn="ctr"/>
            <a:r>
              <a:rPr lang="fr-FR" sz="1600" dirty="0" err="1" smtClean="0">
                <a:solidFill>
                  <a:schemeClr val="tx1"/>
                </a:solidFill>
              </a:rPr>
              <a:t>Motivating</a:t>
            </a:r>
            <a:r>
              <a:rPr lang="fr-FR" sz="1600" dirty="0" smtClean="0">
                <a:solidFill>
                  <a:schemeClr val="tx1"/>
                </a:solidFill>
              </a:rPr>
              <a:t> people</a:t>
            </a:r>
            <a:endParaRPr lang="fr-FR" sz="16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1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1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linds(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1" grpId="0" animBg="1"/>
    </p:bld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sp>
        <p:nvSpPr>
          <p:cNvPr id="4" name="Rectangle 3"/>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9900" dirty="0" smtClean="0"/>
              <a:t>DAY 2</a:t>
            </a:r>
          </a:p>
          <a:p>
            <a:pPr algn="ctr"/>
            <a:r>
              <a:rPr lang="en-US" sz="7200" dirty="0" smtClean="0"/>
              <a:t>9:00-18:00</a:t>
            </a:r>
          </a:p>
          <a:p>
            <a:pPr algn="ctr"/>
            <a:r>
              <a:rPr lang="en-US" sz="7200" dirty="0" smtClean="0"/>
              <a:t>Speaker (</a:t>
            </a:r>
            <a:r>
              <a:rPr lang="en-US" sz="7200" dirty="0" err="1" smtClean="0"/>
              <a:t>Maire</a:t>
            </a:r>
            <a:r>
              <a:rPr lang="en-US" sz="7200" dirty="0" smtClean="0"/>
              <a:t>?) to include </a:t>
            </a:r>
            <a:endParaRPr lang="en-US" sz="7200" dirty="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Oval 1"/>
          <p:cNvSpPr/>
          <p:nvPr/>
        </p:nvSpPr>
        <p:spPr>
          <a:xfrm>
            <a:off x="1752600" y="457200"/>
            <a:ext cx="5562600" cy="5638800"/>
          </a:xfrm>
          <a:prstGeom prst="ellipse">
            <a:avLst/>
          </a:prstGeom>
          <a:solidFill>
            <a:srgbClr val="FF0000">
              <a:alpha val="6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5400" dirty="0" smtClean="0"/>
              <a:t>CHRISTOPHE</a:t>
            </a:r>
            <a:endParaRPr lang="en-US" sz="6000" dirty="0"/>
          </a:p>
        </p:txBody>
      </p:sp>
    </p:spTree>
  </p:cSld>
  <p:clrMapOvr>
    <a:masterClrMapping/>
  </p:clrMapOvr>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2" descr="LOGO CONNECTION"/>
          <p:cNvPicPr>
            <a:picLocks noChangeAspect="1" noChangeArrowheads="1"/>
          </p:cNvPicPr>
          <p:nvPr/>
        </p:nvPicPr>
        <p:blipFill>
          <a:blip r:embed="rId3" cstate="print"/>
          <a:srcRect r="-1857"/>
          <a:stretch>
            <a:fillRect/>
          </a:stretch>
        </p:blipFill>
        <p:spPr bwMode="auto">
          <a:xfrm>
            <a:off x="2016125" y="2114550"/>
            <a:ext cx="5038725" cy="1184454"/>
          </a:xfrm>
          <a:prstGeom prst="rect">
            <a:avLst/>
          </a:prstGeom>
          <a:noFill/>
          <a:ln w="9525">
            <a:noFill/>
            <a:miter lim="800000"/>
            <a:headEnd/>
            <a:tailEnd/>
          </a:ln>
        </p:spPr>
      </p:pic>
      <p:sp>
        <p:nvSpPr>
          <p:cNvPr id="7" name="ZoneTexte 7"/>
          <p:cNvSpPr txBox="1">
            <a:spLocks noChangeArrowheads="1"/>
          </p:cNvSpPr>
          <p:nvPr/>
        </p:nvSpPr>
        <p:spPr bwMode="auto">
          <a:xfrm>
            <a:off x="1679575" y="3694220"/>
            <a:ext cx="5667375" cy="757130"/>
          </a:xfrm>
          <a:prstGeom prst="rect">
            <a:avLst/>
          </a:prstGeom>
          <a:noFill/>
          <a:ln w="9525">
            <a:noFill/>
            <a:miter lim="800000"/>
            <a:headEnd/>
            <a:tailEnd/>
          </a:ln>
        </p:spPr>
        <p:txBody>
          <a:bodyPr wrap="square">
            <a:spAutoFit/>
          </a:bodyPr>
          <a:lstStyle/>
          <a:p>
            <a:pPr algn="ctr" defTabSz="457200">
              <a:lnSpc>
                <a:spcPct val="90000"/>
              </a:lnSpc>
            </a:pPr>
            <a:r>
              <a:rPr lang="en-GB" sz="2400" dirty="0">
                <a:latin typeface="Calibri" pitchFamily="34" charset="0"/>
              </a:rPr>
              <a:t>The Activation Session</a:t>
            </a:r>
            <a:r>
              <a:rPr lang="en-GB" sz="2400" dirty="0">
                <a:solidFill>
                  <a:srgbClr val="808080"/>
                </a:solidFill>
                <a:latin typeface="Calibri" pitchFamily="34" charset="0"/>
              </a:rPr>
              <a:t/>
            </a:r>
            <a:br>
              <a:rPr lang="en-GB" sz="2400" dirty="0">
                <a:solidFill>
                  <a:srgbClr val="808080"/>
                </a:solidFill>
                <a:latin typeface="Calibri" pitchFamily="34" charset="0"/>
              </a:rPr>
            </a:br>
            <a:r>
              <a:rPr lang="en-GB" sz="2400" i="1" dirty="0">
                <a:solidFill>
                  <a:srgbClr val="808080"/>
                </a:solidFill>
                <a:latin typeface="Calibri" pitchFamily="34" charset="0"/>
              </a:rPr>
              <a:t>What do we expect your IC to do </a:t>
            </a:r>
            <a:r>
              <a:rPr lang="en-US" sz="2400" i="1" dirty="0">
                <a:solidFill>
                  <a:srgbClr val="808080"/>
                </a:solidFill>
                <a:latin typeface="Calibri" pitchFamily="34" charset="0"/>
              </a:rPr>
              <a:t>…</a:t>
            </a:r>
            <a:endParaRPr lang="en-GB" sz="2400" i="1" dirty="0">
              <a:solidFill>
                <a:srgbClr val="808080"/>
              </a:solidFill>
              <a:latin typeface="Calibri"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PINS-gris-rose"/>
          <p:cNvPicPr>
            <a:picLocks noChangeAspect="1" noChangeArrowheads="1"/>
          </p:cNvPicPr>
          <p:nvPr/>
        </p:nvPicPr>
        <p:blipFill>
          <a:blip r:embed="rId3" cstate="print"/>
          <a:srcRect/>
          <a:stretch>
            <a:fillRect/>
          </a:stretch>
        </p:blipFill>
        <p:spPr bwMode="auto">
          <a:xfrm>
            <a:off x="847725" y="1052513"/>
            <a:ext cx="1865312" cy="1865312"/>
          </a:xfrm>
          <a:prstGeom prst="rect">
            <a:avLst/>
          </a:prstGeom>
          <a:noFill/>
          <a:ln w="9525">
            <a:noFill/>
            <a:miter lim="800000"/>
            <a:headEnd/>
            <a:tailEnd/>
          </a:ln>
        </p:spPr>
      </p:pic>
      <p:sp>
        <p:nvSpPr>
          <p:cNvPr id="2" name="ZoneTexte 9"/>
          <p:cNvSpPr txBox="1">
            <a:spLocks noChangeArrowheads="1"/>
          </p:cNvSpPr>
          <p:nvPr/>
        </p:nvSpPr>
        <p:spPr bwMode="auto">
          <a:xfrm>
            <a:off x="2308225" y="1635125"/>
            <a:ext cx="4465638" cy="1647825"/>
          </a:xfrm>
          <a:prstGeom prst="rect">
            <a:avLst/>
          </a:prstGeom>
          <a:noFill/>
          <a:ln w="9525">
            <a:noFill/>
            <a:miter lim="800000"/>
            <a:headEnd/>
            <a:tailEnd/>
          </a:ln>
        </p:spPr>
        <p:txBody>
          <a:bodyPr/>
          <a:lstStyle/>
          <a:p>
            <a:pPr algn="ctr" defTabSz="457200">
              <a:lnSpc>
                <a:spcPct val="80000"/>
              </a:lnSpc>
            </a:pPr>
            <a:r>
              <a:rPr lang="en-GB" sz="3500" dirty="0">
                <a:latin typeface="Calibri" pitchFamily="34" charset="0"/>
              </a:rPr>
              <a:t>The Activation</a:t>
            </a:r>
          </a:p>
          <a:p>
            <a:pPr algn="ctr" defTabSz="457200">
              <a:lnSpc>
                <a:spcPct val="80000"/>
              </a:lnSpc>
            </a:pPr>
            <a:r>
              <a:rPr lang="en-GB" sz="3500" dirty="0">
                <a:latin typeface="Calibri" pitchFamily="34" charset="0"/>
              </a:rPr>
              <a:t>Session</a:t>
            </a:r>
            <a:endParaRPr lang="fr-FR" sz="2000" dirty="0">
              <a:latin typeface="Calibri" pitchFamily="34" charset="0"/>
            </a:endParaRPr>
          </a:p>
        </p:txBody>
      </p:sp>
      <p:pic>
        <p:nvPicPr>
          <p:cNvPr id="3" name="Picture 9" descr="bote"/>
          <p:cNvPicPr>
            <a:picLocks noChangeAspect="1" noChangeArrowheads="1"/>
          </p:cNvPicPr>
          <p:nvPr/>
        </p:nvPicPr>
        <p:blipFill>
          <a:blip r:embed="rId4" cstate="print"/>
          <a:srcRect/>
          <a:stretch>
            <a:fillRect/>
          </a:stretch>
        </p:blipFill>
        <p:spPr bwMode="auto">
          <a:xfrm>
            <a:off x="2600325" y="2625725"/>
            <a:ext cx="3648613" cy="2444750"/>
          </a:xfrm>
          <a:prstGeom prst="rect">
            <a:avLst/>
          </a:prstGeom>
          <a:noFill/>
          <a:ln w="9525">
            <a:noFill/>
            <a:miter lim="800000"/>
            <a:headEnd/>
            <a:tailEnd/>
          </a:ln>
        </p:spPr>
      </p:pic>
      <p:sp>
        <p:nvSpPr>
          <p:cNvPr id="5" name="Rectangle 3"/>
          <p:cNvSpPr>
            <a:spLocks noChangeArrowheads="1"/>
          </p:cNvSpPr>
          <p:nvPr/>
        </p:nvSpPr>
        <p:spPr bwMode="auto">
          <a:xfrm>
            <a:off x="1139825" y="1603375"/>
            <a:ext cx="1277938" cy="646331"/>
          </a:xfrm>
          <a:prstGeom prst="rect">
            <a:avLst/>
          </a:prstGeom>
          <a:noFill/>
          <a:ln w="9525">
            <a:noFill/>
            <a:miter lim="800000"/>
            <a:headEnd/>
            <a:tailEnd/>
          </a:ln>
        </p:spPr>
        <p:txBody>
          <a:bodyPr>
            <a:spAutoFit/>
          </a:bodyPr>
          <a:lstStyle/>
          <a:p>
            <a:pPr algn="ctr" defTabSz="457200"/>
            <a:r>
              <a:rPr lang="fr-FR" dirty="0" err="1" smtClean="0">
                <a:solidFill>
                  <a:schemeClr val="bg1"/>
                </a:solidFill>
                <a:latin typeface="Calibri" pitchFamily="34" charset="0"/>
              </a:rPr>
              <a:t>Why</a:t>
            </a:r>
            <a:r>
              <a:rPr lang="fr-FR" dirty="0" smtClean="0">
                <a:solidFill>
                  <a:schemeClr val="bg1"/>
                </a:solidFill>
                <a:latin typeface="Calibri" pitchFamily="34" charset="0"/>
              </a:rPr>
              <a:t> Change?</a:t>
            </a:r>
            <a:endParaRPr lang="fr-FR" dirty="0">
              <a:solidFill>
                <a:schemeClr val="bg1"/>
              </a:solidFill>
              <a:latin typeface="Calibri"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15" descr="LogoMediumJpeg"/>
          <p:cNvPicPr>
            <a:picLocks noChangeAspect="1" noChangeArrowheads="1"/>
          </p:cNvPicPr>
          <p:nvPr/>
        </p:nvPicPr>
        <p:blipFill>
          <a:blip r:embed="rId3" cstate="print"/>
          <a:srcRect/>
          <a:stretch>
            <a:fillRect/>
          </a:stretch>
        </p:blipFill>
        <p:spPr bwMode="auto">
          <a:xfrm>
            <a:off x="7785100" y="5916613"/>
            <a:ext cx="1331912" cy="725487"/>
          </a:xfrm>
          <a:prstGeom prst="rect">
            <a:avLst/>
          </a:prstGeom>
          <a:ln>
            <a:noFill/>
          </a:ln>
          <a:effectLst>
            <a:outerShdw blurRad="292100" dist="139700" dir="2700000" algn="tl" rotWithShape="0">
              <a:srgbClr val="333333">
                <a:alpha val="65000"/>
              </a:srgbClr>
            </a:outerShdw>
          </a:effectLst>
        </p:spPr>
      </p:pic>
      <p:sp>
        <p:nvSpPr>
          <p:cNvPr id="4" name="Text Box 16"/>
          <p:cNvSpPr txBox="1">
            <a:spLocks noChangeArrowheads="1"/>
          </p:cNvSpPr>
          <p:nvPr/>
        </p:nvSpPr>
        <p:spPr bwMode="auto">
          <a:xfrm rot="16200000">
            <a:off x="7862094" y="4674394"/>
            <a:ext cx="2166937" cy="307975"/>
          </a:xfrm>
          <a:prstGeom prst="rect">
            <a:avLst/>
          </a:prstGeom>
          <a:noFill/>
          <a:ln w="12700">
            <a:noFill/>
            <a:miter lim="800000"/>
            <a:headEnd type="none" w="sm" len="sm"/>
            <a:tailEnd type="none" w="sm" len="sm"/>
          </a:ln>
        </p:spPr>
        <p:txBody>
          <a:bodyPr wrap="none">
            <a:spAutoFit/>
          </a:bodyPr>
          <a:lstStyle/>
          <a:p>
            <a:r>
              <a:rPr lang="fr-FR" sz="1400" i="1" dirty="0">
                <a:solidFill>
                  <a:srgbClr val="A6A6A6"/>
                </a:solidFill>
              </a:rPr>
              <a:t>© Gillet – Pentacle 2008</a:t>
            </a:r>
          </a:p>
        </p:txBody>
      </p:sp>
      <p:sp>
        <p:nvSpPr>
          <p:cNvPr id="5" name="Rectangle 19"/>
          <p:cNvSpPr>
            <a:spLocks noChangeArrowheads="1"/>
          </p:cNvSpPr>
          <p:nvPr/>
        </p:nvSpPr>
        <p:spPr bwMode="auto">
          <a:xfrm>
            <a:off x="0" y="6610350"/>
            <a:ext cx="9144000" cy="274638"/>
          </a:xfrm>
          <a:prstGeom prst="rect">
            <a:avLst/>
          </a:prstGeom>
          <a:solidFill>
            <a:srgbClr val="5F5F5F"/>
          </a:solidFill>
          <a:ln w="9525">
            <a:noFill/>
            <a:miter lim="800000"/>
            <a:headEnd/>
            <a:tailEnd/>
          </a:ln>
        </p:spPr>
        <p:txBody>
          <a:bodyPr lIns="92075" tIns="46038" rIns="92075" bIns="46038">
            <a:spAutoFit/>
          </a:bodyPr>
          <a:lstStyle/>
          <a:p>
            <a:pPr>
              <a:spcBef>
                <a:spcPct val="50000"/>
              </a:spcBef>
            </a:pPr>
            <a:r>
              <a:rPr lang="en-GB" sz="1200" b="1">
                <a:solidFill>
                  <a:schemeClr val="bg1"/>
                </a:solidFill>
              </a:rPr>
              <a:t>P R O V O K I N G  –  I N S P I R I N G  –  </a:t>
            </a:r>
            <a:r>
              <a:rPr lang="en-GB" sz="1200" b="1">
                <a:solidFill>
                  <a:srgbClr val="33CC33"/>
                </a:solidFill>
              </a:rPr>
              <a:t>E D U C A T I N G </a:t>
            </a:r>
            <a:r>
              <a:rPr lang="en-GB" sz="1200" b="1">
                <a:solidFill>
                  <a:schemeClr val="bg1"/>
                </a:solidFill>
              </a:rPr>
              <a:t> –  E N A B L I N G  -  F A C I L I T A T I N G</a:t>
            </a:r>
          </a:p>
        </p:txBody>
      </p:sp>
      <p:sp>
        <p:nvSpPr>
          <p:cNvPr id="6" name="Ellipse 5"/>
          <p:cNvSpPr/>
          <p:nvPr/>
        </p:nvSpPr>
        <p:spPr>
          <a:xfrm>
            <a:off x="2235200" y="1019175"/>
            <a:ext cx="4527550" cy="4527550"/>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fr-FR"/>
          </a:p>
        </p:txBody>
      </p:sp>
      <p:pic>
        <p:nvPicPr>
          <p:cNvPr id="7" name="Picture 7"/>
          <p:cNvPicPr>
            <a:picLocks noChangeAspect="1"/>
          </p:cNvPicPr>
          <p:nvPr/>
        </p:nvPicPr>
        <p:blipFill>
          <a:blip r:embed="rId4" cstate="print"/>
          <a:srcRect/>
          <a:stretch>
            <a:fillRect/>
          </a:stretch>
        </p:blipFill>
        <p:spPr bwMode="auto">
          <a:xfrm>
            <a:off x="2819400" y="1749425"/>
            <a:ext cx="3262291" cy="2912712"/>
          </a:xfrm>
          <a:prstGeom prst="rect">
            <a:avLst/>
          </a:prstGeom>
          <a:noFill/>
          <a:ln w="9525">
            <a:noFill/>
            <a:miter lim="800000"/>
            <a:headEnd/>
            <a:tailEnd/>
          </a:ln>
        </p:spPr>
      </p:pic>
      <p:sp>
        <p:nvSpPr>
          <p:cNvPr id="8" name="Rectangle 7"/>
          <p:cNvSpPr/>
          <p:nvPr/>
        </p:nvSpPr>
        <p:spPr>
          <a:xfrm>
            <a:off x="6032500" y="2406650"/>
            <a:ext cx="219075" cy="2921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GB" dirty="0" smtClean="0"/>
              <a:t>Danone Connections</a:t>
            </a:r>
            <a:endParaRPr lang="en-GB" dirty="0"/>
          </a:p>
        </p:txBody>
      </p:sp>
      <p:sp>
        <p:nvSpPr>
          <p:cNvPr id="6" name="Subtitle 5"/>
          <p:cNvSpPr>
            <a:spLocks noGrp="1"/>
          </p:cNvSpPr>
          <p:nvPr>
            <p:ph type="subTitle" idx="1"/>
          </p:nvPr>
        </p:nvSpPr>
        <p:spPr/>
        <p:txBody>
          <a:bodyPr>
            <a:normAutofit fontScale="92500" lnSpcReduction="10000"/>
          </a:bodyPr>
          <a:lstStyle/>
          <a:p>
            <a:r>
              <a:rPr lang="en-GB" dirty="0" smtClean="0"/>
              <a:t>Christine Gas</a:t>
            </a:r>
          </a:p>
          <a:p>
            <a:r>
              <a:rPr lang="en-GB" dirty="0" smtClean="0"/>
              <a:t>Christophe </a:t>
            </a:r>
            <a:r>
              <a:rPr lang="en-GB" dirty="0" err="1" smtClean="0"/>
              <a:t>Gillet</a:t>
            </a:r>
            <a:endParaRPr lang="en-GB"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ZoneTexte 9"/>
          <p:cNvSpPr txBox="1">
            <a:spLocks noChangeArrowheads="1"/>
          </p:cNvSpPr>
          <p:nvPr/>
        </p:nvSpPr>
        <p:spPr bwMode="auto">
          <a:xfrm>
            <a:off x="2308225" y="1968500"/>
            <a:ext cx="4464050" cy="863600"/>
          </a:xfrm>
          <a:prstGeom prst="rect">
            <a:avLst/>
          </a:prstGeom>
          <a:noFill/>
          <a:ln w="9525">
            <a:noFill/>
            <a:miter lim="800000"/>
            <a:headEnd/>
            <a:tailEnd/>
          </a:ln>
        </p:spPr>
        <p:txBody>
          <a:bodyPr/>
          <a:lstStyle/>
          <a:p>
            <a:pPr algn="ctr" defTabSz="457200">
              <a:lnSpc>
                <a:spcPct val="80000"/>
              </a:lnSpc>
            </a:pPr>
            <a:r>
              <a:rPr lang="en-US" sz="3100" dirty="0">
                <a:latin typeface="Calibri" pitchFamily="34" charset="0"/>
                <a:ea typeface="ＭＳ Ｐゴシック" pitchFamily="48" charset="-128"/>
              </a:rPr>
              <a:t>The way YOU communicate</a:t>
            </a:r>
            <a:endParaRPr lang="en-US" sz="3100" dirty="0">
              <a:solidFill>
                <a:srgbClr val="5F5F5F"/>
              </a:solidFill>
              <a:latin typeface="Calibri" pitchFamily="34" charset="0"/>
              <a:ea typeface="ＭＳ Ｐゴシック" pitchFamily="48" charset="-128"/>
            </a:endParaRPr>
          </a:p>
        </p:txBody>
      </p:sp>
      <p:pic>
        <p:nvPicPr>
          <p:cNvPr id="3" name="Picture 10" descr="film">
            <a:hlinkClick r:id="rId3" action="ppaction://hlinkfile"/>
          </p:cNvPr>
          <p:cNvPicPr>
            <a:picLocks noChangeAspect="1" noChangeArrowheads="1"/>
          </p:cNvPicPr>
          <p:nvPr/>
        </p:nvPicPr>
        <p:blipFill>
          <a:blip r:embed="rId4" cstate="print"/>
          <a:srcRect/>
          <a:stretch>
            <a:fillRect/>
          </a:stretch>
        </p:blipFill>
        <p:spPr bwMode="auto">
          <a:xfrm>
            <a:off x="3675063" y="3248025"/>
            <a:ext cx="1655762" cy="1227138"/>
          </a:xfrm>
          <a:prstGeom prst="rect">
            <a:avLst/>
          </a:prstGeom>
          <a:noFill/>
          <a:ln w="9525">
            <a:noFill/>
            <a:miter lim="800000"/>
            <a:headEnd/>
            <a:tailEnd/>
          </a:ln>
        </p:spPr>
      </p:pic>
      <p:pic>
        <p:nvPicPr>
          <p:cNvPr id="4" name="Picture 5" descr="PINS-gris-rose"/>
          <p:cNvPicPr>
            <a:picLocks noChangeAspect="1" noChangeArrowheads="1"/>
          </p:cNvPicPr>
          <p:nvPr/>
        </p:nvPicPr>
        <p:blipFill>
          <a:blip r:embed="rId5" cstate="print"/>
          <a:srcRect/>
          <a:stretch>
            <a:fillRect/>
          </a:stretch>
        </p:blipFill>
        <p:spPr bwMode="auto">
          <a:xfrm>
            <a:off x="847725" y="1052513"/>
            <a:ext cx="1865312" cy="1865312"/>
          </a:xfrm>
          <a:prstGeom prst="rect">
            <a:avLst/>
          </a:prstGeom>
          <a:noFill/>
          <a:ln w="9525">
            <a:noFill/>
            <a:miter lim="800000"/>
            <a:headEnd/>
            <a:tailEnd/>
          </a:ln>
        </p:spPr>
      </p:pic>
      <p:sp>
        <p:nvSpPr>
          <p:cNvPr id="5" name="Rectangle 3"/>
          <p:cNvSpPr>
            <a:spLocks noChangeArrowheads="1"/>
          </p:cNvSpPr>
          <p:nvPr/>
        </p:nvSpPr>
        <p:spPr bwMode="auto">
          <a:xfrm>
            <a:off x="1066800" y="1603375"/>
            <a:ext cx="1387475" cy="584775"/>
          </a:xfrm>
          <a:prstGeom prst="rect">
            <a:avLst/>
          </a:prstGeom>
          <a:noFill/>
          <a:ln w="9525">
            <a:noFill/>
            <a:miter lim="800000"/>
            <a:headEnd/>
            <a:tailEnd/>
          </a:ln>
        </p:spPr>
        <p:txBody>
          <a:bodyPr wrap="square">
            <a:spAutoFit/>
          </a:bodyPr>
          <a:lstStyle/>
          <a:p>
            <a:pPr algn="ctr" defTabSz="457200"/>
            <a:r>
              <a:rPr lang="fr-FR" sz="1600" dirty="0" smtClean="0">
                <a:solidFill>
                  <a:schemeClr val="bg1"/>
                </a:solidFill>
                <a:latin typeface="Calibri" pitchFamily="34" charset="0"/>
              </a:rPr>
              <a:t>The </a:t>
            </a:r>
            <a:r>
              <a:rPr lang="fr-FR" sz="1600" dirty="0" err="1" smtClean="0">
                <a:solidFill>
                  <a:schemeClr val="bg1"/>
                </a:solidFill>
                <a:latin typeface="Calibri" pitchFamily="34" charset="0"/>
              </a:rPr>
              <a:t>way</a:t>
            </a:r>
            <a:r>
              <a:rPr lang="fr-FR" sz="1600" dirty="0" smtClean="0">
                <a:solidFill>
                  <a:schemeClr val="bg1"/>
                </a:solidFill>
                <a:latin typeface="Calibri" pitchFamily="34" charset="0"/>
              </a:rPr>
              <a:t> </a:t>
            </a:r>
            <a:r>
              <a:rPr lang="fr-FR" sz="1600" dirty="0" err="1" smtClean="0">
                <a:solidFill>
                  <a:schemeClr val="bg1"/>
                </a:solidFill>
                <a:latin typeface="Calibri" pitchFamily="34" charset="0"/>
              </a:rPr>
              <a:t>you</a:t>
            </a:r>
            <a:r>
              <a:rPr lang="fr-FR" sz="1600" dirty="0" smtClean="0">
                <a:solidFill>
                  <a:schemeClr val="bg1"/>
                </a:solidFill>
                <a:latin typeface="Calibri" pitchFamily="34" charset="0"/>
              </a:rPr>
              <a:t> </a:t>
            </a:r>
            <a:r>
              <a:rPr lang="fr-FR" sz="1600" dirty="0" err="1" smtClean="0">
                <a:solidFill>
                  <a:schemeClr val="bg1"/>
                </a:solidFill>
                <a:latin typeface="Calibri" pitchFamily="34" charset="0"/>
              </a:rPr>
              <a:t>communicate</a:t>
            </a:r>
            <a:endParaRPr lang="fr-FR" sz="1600" dirty="0">
              <a:solidFill>
                <a:schemeClr val="bg1"/>
              </a:solidFill>
              <a:latin typeface="Calibri"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Danone FILM 2-Legal.mp4">
            <a:hlinkClick r:id="" action="ppaction://media"/>
          </p:cNvPr>
          <p:cNvPicPr/>
          <p:nvPr>
            <a:videoFile r:link="rId1"/>
          </p:nvPr>
        </p:nvPicPr>
        <p:blipFill>
          <a:blip r:embed="rId4"/>
          <a:stretch>
            <a:fillRect/>
          </a:stretch>
        </p:blipFill>
        <p:spPr>
          <a:xfrm>
            <a:off x="126999" y="141513"/>
            <a:ext cx="8273143" cy="6204857"/>
          </a:xfrm>
          <a:prstGeom prst="rect">
            <a:avLst/>
          </a:prstGeom>
          <a:ln w="76200" cap="flat" cmpd="sng" algn="ctr">
            <a:solidFill>
              <a:srgbClr val="A14F97"/>
            </a:solidFill>
            <a:prstDash val="solid"/>
            <a:round/>
            <a:headEnd type="none" w="med" len="med"/>
            <a:tailEnd type="none" w="med" len="me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85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3" descr="PINS-rose-fonce"/>
          <p:cNvPicPr>
            <a:picLocks noChangeAspect="1" noChangeArrowheads="1"/>
          </p:cNvPicPr>
          <p:nvPr/>
        </p:nvPicPr>
        <p:blipFill>
          <a:blip r:embed="rId3" cstate="print"/>
          <a:srcRect/>
          <a:stretch>
            <a:fillRect/>
          </a:stretch>
        </p:blipFill>
        <p:spPr bwMode="auto">
          <a:xfrm>
            <a:off x="847725" y="1055688"/>
            <a:ext cx="1862138" cy="1862137"/>
          </a:xfrm>
          <a:prstGeom prst="rect">
            <a:avLst/>
          </a:prstGeom>
          <a:noFill/>
          <a:ln w="9525">
            <a:noFill/>
            <a:miter lim="800000"/>
            <a:headEnd/>
            <a:tailEnd/>
          </a:ln>
        </p:spPr>
      </p:pic>
      <p:sp>
        <p:nvSpPr>
          <p:cNvPr id="3" name="Rectangle 3"/>
          <p:cNvSpPr>
            <a:spLocks noChangeArrowheads="1"/>
          </p:cNvSpPr>
          <p:nvPr/>
        </p:nvSpPr>
        <p:spPr bwMode="auto">
          <a:xfrm>
            <a:off x="993775" y="1452563"/>
            <a:ext cx="1573213" cy="923330"/>
          </a:xfrm>
          <a:prstGeom prst="rect">
            <a:avLst/>
          </a:prstGeom>
          <a:noFill/>
          <a:ln w="9525">
            <a:noFill/>
            <a:miter lim="800000"/>
            <a:headEnd/>
            <a:tailEnd/>
          </a:ln>
        </p:spPr>
        <p:txBody>
          <a:bodyPr>
            <a:spAutoFit/>
          </a:bodyPr>
          <a:lstStyle/>
          <a:p>
            <a:pPr algn="ctr" defTabSz="457200"/>
            <a:r>
              <a:rPr lang="en-US" dirty="0">
                <a:solidFill>
                  <a:schemeClr val="bg1"/>
                </a:solidFill>
                <a:latin typeface="Calibri" pitchFamily="34" charset="0"/>
              </a:rPr>
              <a:t>90 minutes Activation session </a:t>
            </a:r>
          </a:p>
        </p:txBody>
      </p:sp>
      <p:sp>
        <p:nvSpPr>
          <p:cNvPr id="4" name="ZoneTexte 9"/>
          <p:cNvSpPr txBox="1">
            <a:spLocks noChangeArrowheads="1"/>
          </p:cNvSpPr>
          <p:nvPr/>
        </p:nvSpPr>
        <p:spPr bwMode="auto">
          <a:xfrm>
            <a:off x="1908175" y="3803650"/>
            <a:ext cx="5257800" cy="574675"/>
          </a:xfrm>
          <a:prstGeom prst="rect">
            <a:avLst/>
          </a:prstGeom>
          <a:noFill/>
          <a:ln w="9525">
            <a:noFill/>
            <a:miter lim="800000"/>
            <a:headEnd/>
            <a:tailEnd/>
          </a:ln>
        </p:spPr>
        <p:txBody>
          <a:bodyPr/>
          <a:lstStyle/>
          <a:p>
            <a:pPr algn="ctr" defTabSz="457200">
              <a:lnSpc>
                <a:spcPct val="80000"/>
              </a:lnSpc>
            </a:pPr>
            <a:r>
              <a:rPr lang="en-US" sz="3200" dirty="0">
                <a:solidFill>
                  <a:srgbClr val="808080"/>
                </a:solidFill>
                <a:latin typeface="Calibri" pitchFamily="34" charset="0"/>
              </a:rPr>
              <a:t>Team Leaders Activation Session, by IC</a:t>
            </a:r>
            <a:endParaRPr lang="en-US" sz="3200" dirty="0">
              <a:latin typeface="Calibri" pitchFamily="34" charset="0"/>
            </a:endParaRPr>
          </a:p>
        </p:txBody>
      </p:sp>
      <p:pic>
        <p:nvPicPr>
          <p:cNvPr id="5" name="Picture 6" descr="LOGO CONNECTION"/>
          <p:cNvPicPr>
            <a:picLocks noChangeAspect="1" noChangeArrowheads="1"/>
          </p:cNvPicPr>
          <p:nvPr/>
        </p:nvPicPr>
        <p:blipFill>
          <a:blip r:embed="rId4" cstate="print"/>
          <a:srcRect/>
          <a:stretch>
            <a:fillRect/>
          </a:stretch>
        </p:blipFill>
        <p:spPr bwMode="auto">
          <a:xfrm>
            <a:off x="2916238" y="2270125"/>
            <a:ext cx="3313112" cy="793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2" name="Group 21"/>
          <p:cNvGrpSpPr/>
          <p:nvPr/>
        </p:nvGrpSpPr>
        <p:grpSpPr>
          <a:xfrm>
            <a:off x="971550" y="2271713"/>
            <a:ext cx="3529013" cy="1865312"/>
            <a:chOff x="971550" y="2271713"/>
            <a:chExt cx="3529013" cy="1865312"/>
          </a:xfrm>
        </p:grpSpPr>
        <p:pic>
          <p:nvPicPr>
            <p:cNvPr id="3" name="Picture 3" descr="PINS-gris-rose"/>
            <p:cNvPicPr>
              <a:picLocks noChangeAspect="1" noChangeArrowheads="1"/>
            </p:cNvPicPr>
            <p:nvPr/>
          </p:nvPicPr>
          <p:blipFill>
            <a:blip r:embed="rId3" cstate="print"/>
            <a:srcRect/>
            <a:stretch>
              <a:fillRect/>
            </a:stretch>
          </p:blipFill>
          <p:spPr bwMode="auto">
            <a:xfrm>
              <a:off x="2635250" y="2271713"/>
              <a:ext cx="1865313" cy="1865312"/>
            </a:xfrm>
            <a:prstGeom prst="rect">
              <a:avLst/>
            </a:prstGeom>
            <a:noFill/>
            <a:ln w="9525">
              <a:noFill/>
              <a:miter lim="800000"/>
              <a:headEnd/>
              <a:tailEnd/>
            </a:ln>
          </p:spPr>
        </p:pic>
        <p:pic>
          <p:nvPicPr>
            <p:cNvPr id="4" name="Picture 4" descr="PINS-rose-fonce"/>
            <p:cNvPicPr>
              <a:picLocks noChangeAspect="1" noChangeArrowheads="1"/>
            </p:cNvPicPr>
            <p:nvPr/>
          </p:nvPicPr>
          <p:blipFill>
            <a:blip r:embed="rId4" cstate="print"/>
            <a:srcRect/>
            <a:stretch>
              <a:fillRect/>
            </a:stretch>
          </p:blipFill>
          <p:spPr bwMode="auto">
            <a:xfrm>
              <a:off x="971550" y="2271713"/>
              <a:ext cx="1862138" cy="1862137"/>
            </a:xfrm>
            <a:prstGeom prst="rect">
              <a:avLst/>
            </a:prstGeom>
            <a:noFill/>
            <a:ln w="9525">
              <a:noFill/>
              <a:miter lim="800000"/>
              <a:headEnd/>
              <a:tailEnd/>
            </a:ln>
          </p:spPr>
        </p:pic>
        <p:sp>
          <p:nvSpPr>
            <p:cNvPr id="6" name="Rectangle 3"/>
            <p:cNvSpPr>
              <a:spLocks noChangeArrowheads="1"/>
            </p:cNvSpPr>
            <p:nvPr/>
          </p:nvSpPr>
          <p:spPr bwMode="auto">
            <a:xfrm>
              <a:off x="1260475" y="2890838"/>
              <a:ext cx="1277938" cy="581025"/>
            </a:xfrm>
            <a:prstGeom prst="rect">
              <a:avLst/>
            </a:prstGeom>
            <a:noFill/>
            <a:ln w="9525">
              <a:noFill/>
              <a:miter lim="800000"/>
              <a:headEnd/>
              <a:tailEnd/>
            </a:ln>
          </p:spPr>
          <p:txBody>
            <a:bodyPr>
              <a:spAutoFit/>
            </a:bodyPr>
            <a:lstStyle/>
            <a:p>
              <a:pPr algn="ctr" defTabSz="457200"/>
              <a:r>
                <a:rPr lang="fr-FR" sz="1600" b="1" dirty="0">
                  <a:solidFill>
                    <a:schemeClr val="bg1"/>
                  </a:solidFill>
                  <a:latin typeface="Calibri" pitchFamily="34" charset="0"/>
                  <a:ea typeface="ＭＳ Ｐゴシック" pitchFamily="48" charset="-128"/>
                </a:rPr>
                <a:t>WHY CHANGE?</a:t>
              </a:r>
            </a:p>
          </p:txBody>
        </p:sp>
        <p:sp>
          <p:nvSpPr>
            <p:cNvPr id="7" name="Rectangle 3"/>
            <p:cNvSpPr>
              <a:spLocks noChangeArrowheads="1"/>
            </p:cNvSpPr>
            <p:nvPr/>
          </p:nvSpPr>
          <p:spPr bwMode="auto">
            <a:xfrm>
              <a:off x="2844800" y="2890838"/>
              <a:ext cx="1562100" cy="581025"/>
            </a:xfrm>
            <a:prstGeom prst="rect">
              <a:avLst/>
            </a:prstGeom>
            <a:noFill/>
            <a:ln w="9525">
              <a:noFill/>
              <a:miter lim="800000"/>
              <a:headEnd/>
              <a:tailEnd/>
            </a:ln>
          </p:spPr>
          <p:txBody>
            <a:bodyPr>
              <a:spAutoFit/>
            </a:bodyPr>
            <a:lstStyle/>
            <a:p>
              <a:pPr algn="ctr" defTabSz="457200"/>
              <a:r>
                <a:rPr lang="fr-FR" sz="1600" b="1" dirty="0">
                  <a:solidFill>
                    <a:schemeClr val="bg1"/>
                  </a:solidFill>
                  <a:latin typeface="Calibri" pitchFamily="34" charset="0"/>
                  <a:ea typeface="ＭＳ Ｐゴシック" pitchFamily="48" charset="-128"/>
                </a:rPr>
                <a:t>WHAT TO CHANGE TO?</a:t>
              </a:r>
            </a:p>
          </p:txBody>
        </p:sp>
      </p:grpSp>
      <p:grpSp>
        <p:nvGrpSpPr>
          <p:cNvPr id="21" name="Group 20"/>
          <p:cNvGrpSpPr/>
          <p:nvPr/>
        </p:nvGrpSpPr>
        <p:grpSpPr>
          <a:xfrm>
            <a:off x="4306888" y="2260600"/>
            <a:ext cx="3649662" cy="1931988"/>
            <a:chOff x="4306888" y="2260600"/>
            <a:chExt cx="3649662" cy="1931988"/>
          </a:xfrm>
        </p:grpSpPr>
        <p:pic>
          <p:nvPicPr>
            <p:cNvPr id="2" name="Picture 2" descr="PINS-turquoise"/>
            <p:cNvPicPr>
              <a:picLocks noChangeAspect="1" noChangeArrowheads="1"/>
            </p:cNvPicPr>
            <p:nvPr/>
          </p:nvPicPr>
          <p:blipFill>
            <a:blip r:embed="rId5" cstate="print"/>
            <a:srcRect/>
            <a:stretch>
              <a:fillRect/>
            </a:stretch>
          </p:blipFill>
          <p:spPr bwMode="auto">
            <a:xfrm>
              <a:off x="6080125" y="2260600"/>
              <a:ext cx="1876425" cy="1876425"/>
            </a:xfrm>
            <a:prstGeom prst="rect">
              <a:avLst/>
            </a:prstGeom>
            <a:noFill/>
            <a:ln w="9525">
              <a:noFill/>
              <a:miter lim="800000"/>
              <a:headEnd/>
              <a:tailEnd/>
            </a:ln>
          </p:spPr>
        </p:pic>
        <p:pic>
          <p:nvPicPr>
            <p:cNvPr id="5" name="Picture 5" descr="PINS-jaune-or"/>
            <p:cNvPicPr>
              <a:picLocks noChangeAspect="1" noChangeArrowheads="1"/>
            </p:cNvPicPr>
            <p:nvPr/>
          </p:nvPicPr>
          <p:blipFill>
            <a:blip r:embed="rId6" cstate="print"/>
            <a:srcRect/>
            <a:stretch>
              <a:fillRect/>
            </a:stretch>
          </p:blipFill>
          <p:spPr bwMode="auto">
            <a:xfrm>
              <a:off x="4306888" y="2271713"/>
              <a:ext cx="1920875" cy="1920875"/>
            </a:xfrm>
            <a:prstGeom prst="rect">
              <a:avLst/>
            </a:prstGeom>
            <a:noFill/>
            <a:ln w="9525">
              <a:noFill/>
              <a:miter lim="800000"/>
              <a:headEnd/>
              <a:tailEnd/>
            </a:ln>
          </p:spPr>
        </p:pic>
        <p:sp>
          <p:nvSpPr>
            <p:cNvPr id="8" name="Rectangle 3"/>
            <p:cNvSpPr>
              <a:spLocks noChangeArrowheads="1"/>
            </p:cNvSpPr>
            <p:nvPr/>
          </p:nvSpPr>
          <p:spPr bwMode="auto">
            <a:xfrm>
              <a:off x="4645025" y="2890838"/>
              <a:ext cx="1277938" cy="581025"/>
            </a:xfrm>
            <a:prstGeom prst="rect">
              <a:avLst/>
            </a:prstGeom>
            <a:noFill/>
            <a:ln w="9525">
              <a:noFill/>
              <a:miter lim="800000"/>
              <a:headEnd/>
              <a:tailEnd/>
            </a:ln>
          </p:spPr>
          <p:txBody>
            <a:bodyPr>
              <a:spAutoFit/>
            </a:bodyPr>
            <a:lstStyle/>
            <a:p>
              <a:pPr algn="ctr" defTabSz="457200"/>
              <a:r>
                <a:rPr lang="fr-FR" sz="1600" b="1">
                  <a:solidFill>
                    <a:schemeClr val="bg1"/>
                  </a:solidFill>
                  <a:latin typeface="Calibri" pitchFamily="34" charset="0"/>
                  <a:ea typeface="ＭＳ Ｐゴシック" pitchFamily="48" charset="-128"/>
                </a:rPr>
                <a:t>WHAT TO CHANGE?</a:t>
              </a:r>
            </a:p>
          </p:txBody>
        </p:sp>
        <p:sp>
          <p:nvSpPr>
            <p:cNvPr id="9" name="Rectangle 3"/>
            <p:cNvSpPr>
              <a:spLocks noChangeArrowheads="1"/>
            </p:cNvSpPr>
            <p:nvPr/>
          </p:nvSpPr>
          <p:spPr bwMode="auto">
            <a:xfrm>
              <a:off x="6391275" y="2890838"/>
              <a:ext cx="1277938" cy="581025"/>
            </a:xfrm>
            <a:prstGeom prst="rect">
              <a:avLst/>
            </a:prstGeom>
            <a:noFill/>
            <a:ln w="9525">
              <a:noFill/>
              <a:miter lim="800000"/>
              <a:headEnd/>
              <a:tailEnd/>
            </a:ln>
          </p:spPr>
          <p:txBody>
            <a:bodyPr>
              <a:spAutoFit/>
            </a:bodyPr>
            <a:lstStyle/>
            <a:p>
              <a:pPr algn="ctr" defTabSz="457200"/>
              <a:r>
                <a:rPr lang="fr-FR" sz="1600" b="1" dirty="0">
                  <a:solidFill>
                    <a:schemeClr val="bg1"/>
                  </a:solidFill>
                  <a:latin typeface="Calibri" pitchFamily="34" charset="0"/>
                  <a:ea typeface="ＭＳ Ｐゴシック" pitchFamily="48" charset="-128"/>
                </a:rPr>
                <a:t>HOW TO CHANGE?</a:t>
              </a:r>
            </a:p>
          </p:txBody>
        </p:sp>
      </p:grpSp>
      <p:pic>
        <p:nvPicPr>
          <p:cNvPr id="10" name="Picture 14"/>
          <p:cNvPicPr>
            <a:picLocks noChangeAspect="1"/>
          </p:cNvPicPr>
          <p:nvPr/>
        </p:nvPicPr>
        <p:blipFill>
          <a:blip r:embed="rId7" cstate="print"/>
          <a:srcRect/>
          <a:stretch>
            <a:fillRect/>
          </a:stretch>
        </p:blipFill>
        <p:spPr bwMode="auto">
          <a:xfrm>
            <a:off x="2343150" y="933450"/>
            <a:ext cx="4273550" cy="1218471"/>
          </a:xfrm>
          <a:prstGeom prst="rect">
            <a:avLst/>
          </a:prstGeom>
          <a:noFill/>
          <a:ln w="9525">
            <a:noFill/>
            <a:miter lim="800000"/>
            <a:headEnd/>
            <a:tailEnd/>
          </a:ln>
        </p:spPr>
      </p:pic>
      <p:grpSp>
        <p:nvGrpSpPr>
          <p:cNvPr id="23" name="Group 22"/>
          <p:cNvGrpSpPr/>
          <p:nvPr/>
        </p:nvGrpSpPr>
        <p:grpSpPr>
          <a:xfrm>
            <a:off x="482600" y="3974306"/>
            <a:ext cx="8064500" cy="2021682"/>
            <a:chOff x="482600" y="3974306"/>
            <a:chExt cx="8064500" cy="2021682"/>
          </a:xfrm>
        </p:grpSpPr>
        <p:sp>
          <p:nvSpPr>
            <p:cNvPr id="11" name="ZoneTexte 9"/>
            <p:cNvSpPr txBox="1">
              <a:spLocks noChangeArrowheads="1"/>
            </p:cNvSpPr>
            <p:nvPr/>
          </p:nvSpPr>
          <p:spPr bwMode="auto">
            <a:xfrm>
              <a:off x="2381250" y="5287963"/>
              <a:ext cx="2514600" cy="708025"/>
            </a:xfrm>
            <a:prstGeom prst="rect">
              <a:avLst/>
            </a:prstGeom>
            <a:noFill/>
            <a:ln w="9525">
              <a:noFill/>
              <a:miter lim="800000"/>
              <a:headEnd/>
              <a:tailEnd/>
            </a:ln>
          </p:spPr>
          <p:txBody>
            <a:bodyPr/>
            <a:lstStyle/>
            <a:p>
              <a:pPr algn="ctr" defTabSz="457200">
                <a:lnSpc>
                  <a:spcPct val="80000"/>
                </a:lnSpc>
              </a:pPr>
              <a:r>
                <a:rPr lang="en-US" sz="1600" dirty="0"/>
                <a:t>Explain the problems</a:t>
              </a:r>
            </a:p>
            <a:p>
              <a:pPr algn="ctr" defTabSz="457200">
                <a:lnSpc>
                  <a:spcPct val="80000"/>
                </a:lnSpc>
              </a:pPr>
              <a:r>
                <a:rPr lang="en-US" sz="1600" dirty="0"/>
                <a:t>we tackle</a:t>
              </a:r>
            </a:p>
          </p:txBody>
        </p:sp>
        <p:sp>
          <p:nvSpPr>
            <p:cNvPr id="12" name="ZoneTexte 9"/>
            <p:cNvSpPr txBox="1">
              <a:spLocks noChangeArrowheads="1"/>
            </p:cNvSpPr>
            <p:nvPr/>
          </p:nvSpPr>
          <p:spPr bwMode="auto">
            <a:xfrm>
              <a:off x="6032500" y="5141913"/>
              <a:ext cx="2514600" cy="556305"/>
            </a:xfrm>
            <a:prstGeom prst="rect">
              <a:avLst/>
            </a:prstGeom>
            <a:noFill/>
            <a:ln w="9525">
              <a:noFill/>
              <a:miter lim="800000"/>
              <a:headEnd/>
              <a:tailEnd/>
            </a:ln>
          </p:spPr>
          <p:txBody>
            <a:bodyPr/>
            <a:lstStyle/>
            <a:p>
              <a:pPr algn="ctr" defTabSz="457200">
                <a:lnSpc>
                  <a:spcPct val="80000"/>
                </a:lnSpc>
              </a:pPr>
              <a:r>
                <a:rPr lang="en-US" sz="1600" dirty="0"/>
                <a:t>Explain the Toolbox</a:t>
              </a:r>
            </a:p>
            <a:p>
              <a:pPr algn="ctr" defTabSz="457200">
                <a:lnSpc>
                  <a:spcPct val="80000"/>
                </a:lnSpc>
              </a:pPr>
              <a:r>
                <a:rPr lang="en-US" sz="1600" dirty="0"/>
                <a:t>Explain how we’ll collaborate</a:t>
              </a:r>
            </a:p>
          </p:txBody>
        </p:sp>
        <p:sp>
          <p:nvSpPr>
            <p:cNvPr id="13" name="ZoneTexte 9"/>
            <p:cNvSpPr txBox="1">
              <a:spLocks noChangeArrowheads="1"/>
            </p:cNvSpPr>
            <p:nvPr/>
          </p:nvSpPr>
          <p:spPr bwMode="auto">
            <a:xfrm>
              <a:off x="4133850" y="4630738"/>
              <a:ext cx="2514600" cy="381406"/>
            </a:xfrm>
            <a:prstGeom prst="rect">
              <a:avLst/>
            </a:prstGeom>
            <a:noFill/>
            <a:ln w="9525">
              <a:noFill/>
              <a:miter lim="800000"/>
              <a:headEnd/>
              <a:tailEnd/>
            </a:ln>
          </p:spPr>
          <p:txBody>
            <a:bodyPr/>
            <a:lstStyle/>
            <a:p>
              <a:pPr algn="ctr" defTabSz="457200">
                <a:lnSpc>
                  <a:spcPct val="80000"/>
                </a:lnSpc>
              </a:pPr>
              <a:r>
                <a:rPr lang="en-US" sz="1600" dirty="0"/>
                <a:t>Explain the Concept</a:t>
              </a:r>
            </a:p>
          </p:txBody>
        </p:sp>
        <p:sp>
          <p:nvSpPr>
            <p:cNvPr id="14" name="ZoneTexte 9"/>
            <p:cNvSpPr txBox="1">
              <a:spLocks noChangeArrowheads="1"/>
            </p:cNvSpPr>
            <p:nvPr/>
          </p:nvSpPr>
          <p:spPr bwMode="auto">
            <a:xfrm>
              <a:off x="482600" y="4557713"/>
              <a:ext cx="2514600" cy="533126"/>
            </a:xfrm>
            <a:prstGeom prst="rect">
              <a:avLst/>
            </a:prstGeom>
            <a:noFill/>
            <a:ln w="9525">
              <a:noFill/>
              <a:miter lim="800000"/>
              <a:headEnd/>
              <a:tailEnd/>
            </a:ln>
          </p:spPr>
          <p:txBody>
            <a:bodyPr/>
            <a:lstStyle/>
            <a:p>
              <a:pPr algn="ctr" defTabSz="457200">
                <a:lnSpc>
                  <a:spcPct val="80000"/>
                </a:lnSpc>
              </a:pPr>
              <a:r>
                <a:rPr lang="en-US" sz="1600" dirty="0"/>
                <a:t>Explain the context</a:t>
              </a:r>
            </a:p>
            <a:p>
              <a:pPr algn="ctr" defTabSz="457200">
                <a:lnSpc>
                  <a:spcPct val="80000"/>
                </a:lnSpc>
              </a:pPr>
              <a:r>
                <a:rPr lang="en-US" sz="1600" dirty="0"/>
                <a:t>Engage</a:t>
              </a:r>
              <a:br>
                <a:rPr lang="en-US" sz="1600" dirty="0"/>
              </a:br>
              <a:r>
                <a:rPr lang="en-US" sz="1600" dirty="0"/>
                <a:t>‘What’s in it for me”</a:t>
              </a:r>
            </a:p>
          </p:txBody>
        </p:sp>
        <p:cxnSp>
          <p:nvCxnSpPr>
            <p:cNvPr id="16" name="Connecteur droit avec flèche 15"/>
            <p:cNvCxnSpPr/>
            <p:nvPr/>
          </p:nvCxnSpPr>
          <p:spPr>
            <a:xfrm rot="5400000">
              <a:off x="1322388" y="4229100"/>
              <a:ext cx="511175" cy="158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7" name="Connecteur droit avec flèche 16"/>
            <p:cNvCxnSpPr/>
            <p:nvPr/>
          </p:nvCxnSpPr>
          <p:spPr>
            <a:xfrm rot="5400000">
              <a:off x="3003550" y="4667251"/>
              <a:ext cx="1095377" cy="158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9" name="Connecteur droit avec flèche 18"/>
            <p:cNvCxnSpPr/>
            <p:nvPr/>
          </p:nvCxnSpPr>
          <p:spPr>
            <a:xfrm rot="5400000">
              <a:off x="5047456" y="4301332"/>
              <a:ext cx="511175" cy="158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20" name="Connecteur droit avec flèche 19"/>
            <p:cNvCxnSpPr/>
            <p:nvPr/>
          </p:nvCxnSpPr>
          <p:spPr>
            <a:xfrm rot="5400000">
              <a:off x="6618288" y="4557714"/>
              <a:ext cx="1022352" cy="158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grpSp>
      <p:grpSp>
        <p:nvGrpSpPr>
          <p:cNvPr id="31" name="Group 30"/>
          <p:cNvGrpSpPr/>
          <p:nvPr/>
        </p:nvGrpSpPr>
        <p:grpSpPr>
          <a:xfrm>
            <a:off x="1219200" y="2362200"/>
            <a:ext cx="6632219" cy="4263572"/>
            <a:chOff x="1219200" y="2362200"/>
            <a:chExt cx="6632219" cy="4263572"/>
          </a:xfrm>
        </p:grpSpPr>
        <p:sp>
          <p:nvSpPr>
            <p:cNvPr id="28" name="Freeform 27"/>
            <p:cNvSpPr/>
            <p:nvPr/>
          </p:nvSpPr>
          <p:spPr>
            <a:xfrm>
              <a:off x="4343400" y="2362200"/>
              <a:ext cx="438453" cy="4263572"/>
            </a:xfrm>
            <a:custGeom>
              <a:avLst/>
              <a:gdLst>
                <a:gd name="connsiteX0" fmla="*/ 329596 w 438453"/>
                <a:gd name="connsiteY0" fmla="*/ 0 h 4263572"/>
                <a:gd name="connsiteX1" fmla="*/ 39310 w 438453"/>
                <a:gd name="connsiteY1" fmla="*/ 743857 h 4263572"/>
                <a:gd name="connsiteX2" fmla="*/ 293310 w 438453"/>
                <a:gd name="connsiteY2" fmla="*/ 1505857 h 4263572"/>
                <a:gd name="connsiteX3" fmla="*/ 21167 w 438453"/>
                <a:gd name="connsiteY3" fmla="*/ 2322286 h 4263572"/>
                <a:gd name="connsiteX4" fmla="*/ 420310 w 438453"/>
                <a:gd name="connsiteY4" fmla="*/ 3392715 h 4263572"/>
                <a:gd name="connsiteX5" fmla="*/ 130024 w 438453"/>
                <a:gd name="connsiteY5" fmla="*/ 4263572 h 426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453" h="4263572">
                  <a:moveTo>
                    <a:pt x="329596" y="0"/>
                  </a:moveTo>
                  <a:cubicBezTo>
                    <a:pt x="187477" y="246440"/>
                    <a:pt x="45358" y="492881"/>
                    <a:pt x="39310" y="743857"/>
                  </a:cubicBezTo>
                  <a:cubicBezTo>
                    <a:pt x="33262" y="994833"/>
                    <a:pt x="296334" y="1242786"/>
                    <a:pt x="293310" y="1505857"/>
                  </a:cubicBezTo>
                  <a:cubicBezTo>
                    <a:pt x="290286" y="1768928"/>
                    <a:pt x="0" y="2007810"/>
                    <a:pt x="21167" y="2322286"/>
                  </a:cubicBezTo>
                  <a:cubicBezTo>
                    <a:pt x="42334" y="2636762"/>
                    <a:pt x="402167" y="3069167"/>
                    <a:pt x="420310" y="3392715"/>
                  </a:cubicBezTo>
                  <a:cubicBezTo>
                    <a:pt x="438453" y="3716263"/>
                    <a:pt x="130024" y="4263572"/>
                    <a:pt x="130024" y="4263572"/>
                  </a:cubicBezTo>
                </a:path>
              </a:pathLst>
            </a:custGeom>
            <a:ln>
              <a:solidFill>
                <a:srgbClr val="A14F97"/>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9" name="TextBox 28"/>
            <p:cNvSpPr txBox="1"/>
            <p:nvPr/>
          </p:nvSpPr>
          <p:spPr>
            <a:xfrm>
              <a:off x="1219200" y="6248400"/>
              <a:ext cx="2833040" cy="369332"/>
            </a:xfrm>
            <a:prstGeom prst="rect">
              <a:avLst/>
            </a:prstGeom>
            <a:noFill/>
          </p:spPr>
          <p:txBody>
            <a:bodyPr wrap="none" rtlCol="0">
              <a:spAutoFit/>
            </a:bodyPr>
            <a:lstStyle/>
            <a:p>
              <a:r>
                <a:rPr lang="en-US" dirty="0" smtClean="0">
                  <a:solidFill>
                    <a:srgbClr val="A14F97"/>
                  </a:solidFill>
                </a:rPr>
                <a:t>COMMUNICATE TO </a:t>
              </a:r>
              <a:r>
                <a:rPr lang="en-US" b="1" dirty="0" smtClean="0">
                  <a:solidFill>
                    <a:srgbClr val="A14F97"/>
                  </a:solidFill>
                </a:rPr>
                <a:t>ENGAGE</a:t>
              </a:r>
              <a:endParaRPr lang="en-US" b="1" dirty="0">
                <a:solidFill>
                  <a:srgbClr val="A14F97"/>
                </a:solidFill>
              </a:endParaRPr>
            </a:p>
          </p:txBody>
        </p:sp>
        <p:sp>
          <p:nvSpPr>
            <p:cNvPr id="30" name="TextBox 29"/>
            <p:cNvSpPr txBox="1"/>
            <p:nvPr/>
          </p:nvSpPr>
          <p:spPr>
            <a:xfrm>
              <a:off x="5029200" y="6248400"/>
              <a:ext cx="2822219" cy="369332"/>
            </a:xfrm>
            <a:prstGeom prst="rect">
              <a:avLst/>
            </a:prstGeom>
            <a:noFill/>
          </p:spPr>
          <p:txBody>
            <a:bodyPr wrap="none" rtlCol="0">
              <a:spAutoFit/>
            </a:bodyPr>
            <a:lstStyle/>
            <a:p>
              <a:r>
                <a:rPr lang="en-US" dirty="0" smtClean="0">
                  <a:solidFill>
                    <a:srgbClr val="A14F97"/>
                  </a:solidFill>
                </a:rPr>
                <a:t>COMMUNICATE TO </a:t>
              </a:r>
              <a:r>
                <a:rPr lang="en-US" b="1" dirty="0" smtClean="0">
                  <a:solidFill>
                    <a:srgbClr val="A14F97"/>
                  </a:solidFill>
                </a:rPr>
                <a:t>INFORM</a:t>
              </a:r>
              <a:endParaRPr lang="en-US" b="1" dirty="0">
                <a:solidFill>
                  <a:srgbClr val="A14F97"/>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0-#ppt_w/2"/>
                                          </p:val>
                                        </p:tav>
                                        <p:tav tm="100000">
                                          <p:val>
                                            <p:strVal val="#ppt_x"/>
                                          </p:val>
                                        </p:tav>
                                      </p:tavLst>
                                    </p:anim>
                                    <p:anim calcmode="lin" valueType="num">
                                      <p:cBhvr additive="base">
                                        <p:cTn id="14"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accel="50000" decel="50000"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additive="base">
                                        <p:cTn id="25" dur="500" fill="hold"/>
                                        <p:tgtEl>
                                          <p:spTgt spid="31"/>
                                        </p:tgtEl>
                                        <p:attrNameLst>
                                          <p:attrName>ppt_x</p:attrName>
                                        </p:attrNameLst>
                                      </p:cBhvr>
                                      <p:tavLst>
                                        <p:tav tm="0">
                                          <p:val>
                                            <p:strVal val="#ppt_x"/>
                                          </p:val>
                                        </p:tav>
                                        <p:tav tm="100000">
                                          <p:val>
                                            <p:strVal val="#ppt_x"/>
                                          </p:val>
                                        </p:tav>
                                      </p:tavLst>
                                    </p:anim>
                                    <p:anim calcmode="lin" valueType="num">
                                      <p:cBhvr additive="base">
                                        <p:cTn id="26"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7" descr="LOGO HR Colors (compressed).jpg"/>
          <p:cNvPicPr>
            <a:picLocks noChangeAspect="1"/>
          </p:cNvPicPr>
          <p:nvPr/>
        </p:nvPicPr>
        <p:blipFill>
          <a:blip r:embed="rId3" cstate="print">
            <a:clrChange>
              <a:clrFrom>
                <a:srgbClr val="FFFFFF"/>
              </a:clrFrom>
              <a:clrTo>
                <a:srgbClr val="FFFFFF">
                  <a:alpha val="0"/>
                </a:srgbClr>
              </a:clrTo>
            </a:clrChange>
          </a:blip>
          <a:stretch>
            <a:fillRect/>
          </a:stretch>
        </p:blipFill>
        <p:spPr>
          <a:xfrm>
            <a:off x="0" y="144713"/>
            <a:ext cx="1748254" cy="1117177"/>
          </a:xfrm>
          <a:prstGeom prst="rect">
            <a:avLst/>
          </a:prstGeom>
        </p:spPr>
      </p:pic>
      <p:pic>
        <p:nvPicPr>
          <p:cNvPr id="2" name="Picture 5" descr="Screen shot 2010-11-24 at 12.36.55 PM.png"/>
          <p:cNvPicPr>
            <a:picLocks noChangeAspect="1"/>
          </p:cNvPicPr>
          <p:nvPr/>
        </p:nvPicPr>
        <p:blipFill>
          <a:blip r:embed="rId4" cstate="print"/>
          <a:srcRect/>
          <a:stretch>
            <a:fillRect/>
          </a:stretch>
        </p:blipFill>
        <p:spPr bwMode="auto">
          <a:xfrm>
            <a:off x="1772783" y="146050"/>
            <a:ext cx="6450467" cy="656907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5078413" y="1682750"/>
            <a:ext cx="3384550" cy="506413"/>
          </a:xfrm>
          <a:prstGeom prst="rect">
            <a:avLst/>
          </a:prstGeom>
          <a:noFill/>
          <a:ln w="9525">
            <a:noFill/>
            <a:miter lim="800000"/>
            <a:headEnd/>
            <a:tailEnd/>
          </a:ln>
        </p:spPr>
        <p:txBody>
          <a:bodyPr>
            <a:spAutoFit/>
          </a:bodyPr>
          <a:lstStyle/>
          <a:p>
            <a:pPr algn="r">
              <a:lnSpc>
                <a:spcPct val="85000"/>
              </a:lnSpc>
            </a:pPr>
            <a:endParaRPr lang="en-US" sz="3200" b="1">
              <a:solidFill>
                <a:srgbClr val="808080"/>
              </a:solidFill>
            </a:endParaRPr>
          </a:p>
        </p:txBody>
      </p:sp>
      <p:sp>
        <p:nvSpPr>
          <p:cNvPr id="4" name="Text Box 4"/>
          <p:cNvSpPr txBox="1">
            <a:spLocks noChangeArrowheads="1"/>
          </p:cNvSpPr>
          <p:nvPr/>
        </p:nvSpPr>
        <p:spPr bwMode="auto">
          <a:xfrm>
            <a:off x="1335088" y="2116138"/>
            <a:ext cx="7019925" cy="350837"/>
          </a:xfrm>
          <a:prstGeom prst="rect">
            <a:avLst/>
          </a:prstGeom>
          <a:noFill/>
          <a:ln w="9525">
            <a:noFill/>
            <a:miter lim="800000"/>
            <a:headEnd/>
            <a:tailEnd/>
          </a:ln>
        </p:spPr>
        <p:txBody>
          <a:bodyPr>
            <a:spAutoFit/>
          </a:bodyPr>
          <a:lstStyle/>
          <a:p>
            <a:pPr algn="r">
              <a:lnSpc>
                <a:spcPct val="85000"/>
              </a:lnSpc>
            </a:pPr>
            <a:endParaRPr lang="en-US" sz="2000">
              <a:solidFill>
                <a:srgbClr val="808080"/>
              </a:solidFill>
            </a:endParaRPr>
          </a:p>
        </p:txBody>
      </p:sp>
      <p:pic>
        <p:nvPicPr>
          <p:cNvPr id="5" name="Picture 5" descr="PINS-turquoise"/>
          <p:cNvPicPr>
            <a:picLocks noChangeAspect="1" noChangeArrowheads="1"/>
          </p:cNvPicPr>
          <p:nvPr/>
        </p:nvPicPr>
        <p:blipFill>
          <a:blip r:embed="rId3" cstate="print"/>
          <a:srcRect/>
          <a:stretch>
            <a:fillRect/>
          </a:stretch>
        </p:blipFill>
        <p:spPr bwMode="auto">
          <a:xfrm>
            <a:off x="796925" y="1092200"/>
            <a:ext cx="1876425" cy="1876425"/>
          </a:xfrm>
          <a:prstGeom prst="rect">
            <a:avLst/>
          </a:prstGeom>
          <a:noFill/>
          <a:ln w="9525">
            <a:noFill/>
            <a:miter lim="800000"/>
            <a:headEnd/>
            <a:tailEnd/>
          </a:ln>
        </p:spPr>
      </p:pic>
      <p:sp>
        <p:nvSpPr>
          <p:cNvPr id="6" name="Rectangle 3"/>
          <p:cNvSpPr>
            <a:spLocks noChangeArrowheads="1"/>
          </p:cNvSpPr>
          <p:nvPr/>
        </p:nvSpPr>
        <p:spPr bwMode="auto">
          <a:xfrm>
            <a:off x="993775" y="1483320"/>
            <a:ext cx="1454150" cy="923330"/>
          </a:xfrm>
          <a:prstGeom prst="rect">
            <a:avLst/>
          </a:prstGeom>
          <a:noFill/>
          <a:ln w="9525">
            <a:noFill/>
            <a:miter lim="800000"/>
            <a:headEnd/>
            <a:tailEnd/>
          </a:ln>
        </p:spPr>
        <p:txBody>
          <a:bodyPr>
            <a:spAutoFit/>
          </a:bodyPr>
          <a:lstStyle/>
          <a:p>
            <a:pPr algn="ctr" defTabSz="457200"/>
            <a:r>
              <a:rPr lang="fr-FR" dirty="0" smtClean="0">
                <a:solidFill>
                  <a:schemeClr val="bg1"/>
                </a:solidFill>
                <a:latin typeface="Calibri" pitchFamily="34" charset="0"/>
              </a:rPr>
              <a:t>Danone Connections Kit</a:t>
            </a:r>
            <a:endParaRPr lang="fr-FR" dirty="0">
              <a:solidFill>
                <a:schemeClr val="bg1"/>
              </a:solidFill>
              <a:latin typeface="Calibri" pitchFamily="34" charset="0"/>
            </a:endParaRPr>
          </a:p>
        </p:txBody>
      </p:sp>
      <p:grpSp>
        <p:nvGrpSpPr>
          <p:cNvPr id="7" name="Group 8"/>
          <p:cNvGrpSpPr>
            <a:grpSpLocks/>
          </p:cNvGrpSpPr>
          <p:nvPr/>
        </p:nvGrpSpPr>
        <p:grpSpPr bwMode="auto">
          <a:xfrm>
            <a:off x="3995738" y="2754312"/>
            <a:ext cx="1584325" cy="930275"/>
            <a:chOff x="783" y="2886"/>
            <a:chExt cx="1417" cy="832"/>
          </a:xfrm>
        </p:grpSpPr>
        <p:pic>
          <p:nvPicPr>
            <p:cNvPr id="8" name="Picture 7" descr="medium1"/>
            <p:cNvPicPr>
              <a:picLocks noChangeAspect="1" noChangeArrowheads="1"/>
            </p:cNvPicPr>
            <p:nvPr/>
          </p:nvPicPr>
          <p:blipFill>
            <a:blip r:embed="rId4" cstate="print"/>
            <a:srcRect/>
            <a:stretch>
              <a:fillRect/>
            </a:stretch>
          </p:blipFill>
          <p:spPr bwMode="auto">
            <a:xfrm>
              <a:off x="783" y="2968"/>
              <a:ext cx="483" cy="691"/>
            </a:xfrm>
            <a:prstGeom prst="rect">
              <a:avLst/>
            </a:prstGeom>
            <a:noFill/>
            <a:ln w="9525">
              <a:solidFill>
                <a:srgbClr val="B2B2B2"/>
              </a:solidFill>
              <a:miter lim="800000"/>
              <a:headEnd/>
              <a:tailEnd/>
            </a:ln>
          </p:spPr>
        </p:pic>
        <p:pic>
          <p:nvPicPr>
            <p:cNvPr id="9" name="Picture 8" descr="fish1"/>
            <p:cNvPicPr>
              <a:picLocks noChangeAspect="1" noChangeArrowheads="1"/>
            </p:cNvPicPr>
            <p:nvPr/>
          </p:nvPicPr>
          <p:blipFill>
            <a:blip r:embed="rId5" cstate="print"/>
            <a:srcRect/>
            <a:stretch>
              <a:fillRect/>
            </a:stretch>
          </p:blipFill>
          <p:spPr bwMode="auto">
            <a:xfrm rot="439431">
              <a:off x="1837" y="3203"/>
              <a:ext cx="363" cy="515"/>
            </a:xfrm>
            <a:prstGeom prst="rect">
              <a:avLst/>
            </a:prstGeom>
            <a:noFill/>
            <a:ln w="9525">
              <a:solidFill>
                <a:srgbClr val="B2B2B2"/>
              </a:solidFill>
              <a:miter lim="800000"/>
              <a:headEnd/>
              <a:tailEnd/>
            </a:ln>
          </p:spPr>
        </p:pic>
        <p:pic>
          <p:nvPicPr>
            <p:cNvPr id="10" name="Picture 9" descr="medium2"/>
            <p:cNvPicPr>
              <a:picLocks noChangeAspect="1" noChangeArrowheads="1"/>
            </p:cNvPicPr>
            <p:nvPr/>
          </p:nvPicPr>
          <p:blipFill>
            <a:blip r:embed="rId6" cstate="print"/>
            <a:srcRect/>
            <a:stretch>
              <a:fillRect/>
            </a:stretch>
          </p:blipFill>
          <p:spPr bwMode="auto">
            <a:xfrm rot="770890">
              <a:off x="1156" y="3113"/>
              <a:ext cx="398" cy="567"/>
            </a:xfrm>
            <a:prstGeom prst="rect">
              <a:avLst/>
            </a:prstGeom>
            <a:noFill/>
            <a:ln w="9525">
              <a:solidFill>
                <a:srgbClr val="B2B2B2"/>
              </a:solidFill>
              <a:miter lim="800000"/>
              <a:headEnd/>
              <a:tailEnd/>
            </a:ln>
          </p:spPr>
        </p:pic>
        <p:pic>
          <p:nvPicPr>
            <p:cNvPr id="11" name="Picture 10" descr="fish2"/>
            <p:cNvPicPr>
              <a:picLocks noChangeAspect="1" noChangeArrowheads="1"/>
            </p:cNvPicPr>
            <p:nvPr/>
          </p:nvPicPr>
          <p:blipFill>
            <a:blip r:embed="rId7" cstate="print"/>
            <a:srcRect/>
            <a:stretch>
              <a:fillRect/>
            </a:stretch>
          </p:blipFill>
          <p:spPr bwMode="auto">
            <a:xfrm>
              <a:off x="1429" y="2886"/>
              <a:ext cx="483" cy="691"/>
            </a:xfrm>
            <a:prstGeom prst="rect">
              <a:avLst/>
            </a:prstGeom>
            <a:noFill/>
            <a:ln w="9525">
              <a:solidFill>
                <a:srgbClr val="B2B2B2"/>
              </a:solidFill>
              <a:miter lim="800000"/>
              <a:headEnd/>
              <a:tailEnd/>
            </a:ln>
          </p:spPr>
        </p:pic>
      </p:grpSp>
      <p:grpSp>
        <p:nvGrpSpPr>
          <p:cNvPr id="12" name="Group 13"/>
          <p:cNvGrpSpPr>
            <a:grpSpLocks/>
          </p:cNvGrpSpPr>
          <p:nvPr/>
        </p:nvGrpSpPr>
        <p:grpSpPr bwMode="auto">
          <a:xfrm>
            <a:off x="2555875" y="2754312"/>
            <a:ext cx="1223963" cy="1001713"/>
            <a:chOff x="1429" y="1446"/>
            <a:chExt cx="1076" cy="880"/>
          </a:xfrm>
        </p:grpSpPr>
        <p:pic>
          <p:nvPicPr>
            <p:cNvPr id="13" name="Picture 7" descr="DIRTY_EXE_Page_2"/>
            <p:cNvPicPr>
              <a:picLocks noChangeAspect="1" noChangeArrowheads="1"/>
            </p:cNvPicPr>
            <p:nvPr/>
          </p:nvPicPr>
          <p:blipFill>
            <a:blip r:embed="rId8" cstate="print"/>
            <a:srcRect/>
            <a:stretch>
              <a:fillRect/>
            </a:stretch>
          </p:blipFill>
          <p:spPr bwMode="auto">
            <a:xfrm rot="976733">
              <a:off x="1760" y="1446"/>
              <a:ext cx="745" cy="504"/>
            </a:xfrm>
            <a:prstGeom prst="rect">
              <a:avLst/>
            </a:prstGeom>
            <a:noFill/>
            <a:ln w="9525">
              <a:noFill/>
              <a:miter lim="800000"/>
              <a:headEnd/>
              <a:tailEnd/>
            </a:ln>
          </p:spPr>
        </p:pic>
        <p:pic>
          <p:nvPicPr>
            <p:cNvPr id="14" name="Picture 8" descr="DIRTY_EXE_Page_1"/>
            <p:cNvPicPr>
              <a:picLocks noChangeAspect="1" noChangeArrowheads="1"/>
            </p:cNvPicPr>
            <p:nvPr/>
          </p:nvPicPr>
          <p:blipFill>
            <a:blip r:embed="rId9" cstate="print"/>
            <a:srcRect/>
            <a:stretch>
              <a:fillRect/>
            </a:stretch>
          </p:blipFill>
          <p:spPr bwMode="auto">
            <a:xfrm>
              <a:off x="1429" y="1706"/>
              <a:ext cx="931" cy="620"/>
            </a:xfrm>
            <a:prstGeom prst="rect">
              <a:avLst/>
            </a:prstGeom>
            <a:noFill/>
            <a:ln w="9525">
              <a:noFill/>
              <a:miter lim="800000"/>
              <a:headEnd/>
              <a:tailEnd/>
            </a:ln>
          </p:spPr>
        </p:pic>
      </p:grpSp>
      <p:grpSp>
        <p:nvGrpSpPr>
          <p:cNvPr id="15" name="Group 16"/>
          <p:cNvGrpSpPr>
            <a:grpSpLocks/>
          </p:cNvGrpSpPr>
          <p:nvPr/>
        </p:nvGrpSpPr>
        <p:grpSpPr bwMode="auto">
          <a:xfrm>
            <a:off x="5795963" y="2825750"/>
            <a:ext cx="936625" cy="919162"/>
            <a:chOff x="2872" y="2356"/>
            <a:chExt cx="957" cy="939"/>
          </a:xfrm>
        </p:grpSpPr>
        <p:pic>
          <p:nvPicPr>
            <p:cNvPr id="16" name="Picture 3"/>
            <p:cNvPicPr>
              <a:picLocks noChangeAspect="1" noChangeArrowheads="1"/>
            </p:cNvPicPr>
            <p:nvPr/>
          </p:nvPicPr>
          <p:blipFill>
            <a:blip r:embed="rId10" cstate="print"/>
            <a:srcRect l="34489" t="23416" r="32275" b="14561"/>
            <a:stretch>
              <a:fillRect/>
            </a:stretch>
          </p:blipFill>
          <p:spPr bwMode="auto">
            <a:xfrm rot="976825">
              <a:off x="3386" y="2504"/>
              <a:ext cx="443" cy="619"/>
            </a:xfrm>
            <a:prstGeom prst="rect">
              <a:avLst/>
            </a:prstGeom>
            <a:noFill/>
            <a:ln w="9525">
              <a:noFill/>
              <a:miter lim="800000"/>
              <a:headEnd/>
              <a:tailEnd/>
            </a:ln>
          </p:spPr>
        </p:pic>
        <p:pic>
          <p:nvPicPr>
            <p:cNvPr id="17" name="Picture 6"/>
            <p:cNvPicPr>
              <a:picLocks noChangeAspect="1" noChangeArrowheads="1"/>
            </p:cNvPicPr>
            <p:nvPr/>
          </p:nvPicPr>
          <p:blipFill>
            <a:blip r:embed="rId11" cstate="print"/>
            <a:srcRect l="34489" t="21463" r="32275" b="15538"/>
            <a:stretch>
              <a:fillRect/>
            </a:stretch>
          </p:blipFill>
          <p:spPr bwMode="auto">
            <a:xfrm>
              <a:off x="2872" y="2356"/>
              <a:ext cx="660" cy="939"/>
            </a:xfrm>
            <a:prstGeom prst="rect">
              <a:avLst/>
            </a:prstGeom>
            <a:noFill/>
            <a:ln w="9525">
              <a:noFill/>
              <a:miter lim="800000"/>
              <a:headEnd/>
              <a:tailEnd/>
            </a:ln>
          </p:spPr>
        </p:pic>
      </p:grpSp>
      <p:pic>
        <p:nvPicPr>
          <p:cNvPr id="18" name="Picture 19" descr="LOGO CONNECTION"/>
          <p:cNvPicPr>
            <a:picLocks noChangeAspect="1" noChangeArrowheads="1"/>
          </p:cNvPicPr>
          <p:nvPr/>
        </p:nvPicPr>
        <p:blipFill>
          <a:blip r:embed="rId12" cstate="print"/>
          <a:srcRect r="-1317"/>
          <a:stretch>
            <a:fillRect/>
          </a:stretch>
        </p:blipFill>
        <p:spPr bwMode="auto">
          <a:xfrm>
            <a:off x="2700338" y="1530350"/>
            <a:ext cx="3910012" cy="923925"/>
          </a:xfrm>
          <a:prstGeom prst="rect">
            <a:avLst/>
          </a:prstGeom>
          <a:noFill/>
          <a:ln w="9525">
            <a:noFill/>
            <a:miter lim="800000"/>
            <a:headEnd/>
            <a:tailEnd/>
          </a:ln>
        </p:spPr>
      </p:pic>
      <p:grpSp>
        <p:nvGrpSpPr>
          <p:cNvPr id="19" name="Group 20"/>
          <p:cNvGrpSpPr>
            <a:grpSpLocks/>
          </p:cNvGrpSpPr>
          <p:nvPr/>
        </p:nvGrpSpPr>
        <p:grpSpPr bwMode="auto">
          <a:xfrm>
            <a:off x="3635375" y="4292601"/>
            <a:ext cx="1944688" cy="1108074"/>
            <a:chOff x="2290" y="2523"/>
            <a:chExt cx="1225" cy="771"/>
          </a:xfrm>
        </p:grpSpPr>
        <p:sp>
          <p:nvSpPr>
            <p:cNvPr id="20" name="Rectangle 21"/>
            <p:cNvSpPr>
              <a:spLocks noChangeArrowheads="1"/>
            </p:cNvSpPr>
            <p:nvPr/>
          </p:nvSpPr>
          <p:spPr bwMode="auto">
            <a:xfrm>
              <a:off x="2290" y="2523"/>
              <a:ext cx="1225" cy="771"/>
            </a:xfrm>
            <a:prstGeom prst="rect">
              <a:avLst/>
            </a:prstGeom>
            <a:solidFill>
              <a:schemeClr val="bg1"/>
            </a:solid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nchor="ctr"/>
            <a:lstStyle/>
            <a:p>
              <a:endParaRPr lang="en-US"/>
            </a:p>
          </p:txBody>
        </p:sp>
        <p:sp>
          <p:nvSpPr>
            <p:cNvPr id="21" name="Text Box 22"/>
            <p:cNvSpPr txBox="1">
              <a:spLocks noChangeArrowheads="1"/>
            </p:cNvSpPr>
            <p:nvPr/>
          </p:nvSpPr>
          <p:spPr bwMode="auto">
            <a:xfrm>
              <a:off x="2365" y="2684"/>
              <a:ext cx="1054" cy="407"/>
            </a:xfrm>
            <a:prstGeom prst="rect">
              <a:avLst/>
            </a:prstGeom>
            <a:noFill/>
            <a:ln w="9525">
              <a:noFill/>
              <a:miter lim="800000"/>
              <a:headEnd/>
              <a:tailEnd/>
            </a:ln>
          </p:spPr>
          <p:txBody>
            <a:bodyPr wrap="none">
              <a:spAutoFit/>
            </a:bodyPr>
            <a:lstStyle/>
            <a:p>
              <a:pPr algn="ctr"/>
              <a:r>
                <a:rPr lang="en-GB" dirty="0">
                  <a:solidFill>
                    <a:srgbClr val="000066"/>
                  </a:solidFill>
                </a:rPr>
                <a:t>Communication</a:t>
              </a:r>
            </a:p>
            <a:p>
              <a:pPr algn="ctr"/>
              <a:r>
                <a:rPr lang="en-GB" dirty="0">
                  <a:solidFill>
                    <a:srgbClr val="000066"/>
                  </a:solidFill>
                </a:rPr>
                <a:t>kit</a:t>
              </a:r>
            </a:p>
          </p:txBody>
        </p:sp>
      </p:grpSp>
      <p:sp>
        <p:nvSpPr>
          <p:cNvPr id="22" name="Text Box 23"/>
          <p:cNvSpPr txBox="1">
            <a:spLocks noChangeArrowheads="1"/>
          </p:cNvSpPr>
          <p:nvPr/>
        </p:nvSpPr>
        <p:spPr bwMode="auto">
          <a:xfrm>
            <a:off x="4356100" y="3648075"/>
            <a:ext cx="450850" cy="641350"/>
          </a:xfrm>
          <a:prstGeom prst="rect">
            <a:avLst/>
          </a:prstGeom>
          <a:noFill/>
          <a:ln w="9525">
            <a:noFill/>
            <a:miter lim="800000"/>
            <a:headEnd/>
            <a:tailEnd/>
          </a:ln>
        </p:spPr>
        <p:txBody>
          <a:bodyPr wrap="none">
            <a:spAutoFit/>
          </a:bodyPr>
          <a:lstStyle/>
          <a:p>
            <a:r>
              <a:rPr lang="en-GB" sz="3600" b="1" dirty="0">
                <a:solidFill>
                  <a:srgbClr val="000066"/>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360"/>
                                          </p:val>
                                        </p:tav>
                                        <p:tav tm="100000">
                                          <p:val>
                                            <p:fltVal val="0"/>
                                          </p:val>
                                        </p:tav>
                                      </p:tavLst>
                                    </p:anim>
                                    <p:animEffect transition="in" filter="fade">
                                      <p:cBhvr>
                                        <p:cTn id="10" dur="500"/>
                                        <p:tgtEl>
                                          <p:spTgt spid="12"/>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 calcmode="lin" valueType="num">
                                      <p:cBhvr>
                                        <p:cTn id="15" dur="500" fill="hold"/>
                                        <p:tgtEl>
                                          <p:spTgt spid="15"/>
                                        </p:tgtEl>
                                        <p:attrNameLst>
                                          <p:attrName>style.rotation</p:attrName>
                                        </p:attrNameLst>
                                      </p:cBhvr>
                                      <p:tavLst>
                                        <p:tav tm="0">
                                          <p:val>
                                            <p:fltVal val="360"/>
                                          </p:val>
                                        </p:tav>
                                        <p:tav tm="100000">
                                          <p:val>
                                            <p:fltVal val="0"/>
                                          </p:val>
                                        </p:tav>
                                      </p:tavLst>
                                    </p:anim>
                                    <p:animEffect transition="in" filter="fade">
                                      <p:cBhvr>
                                        <p:cTn id="16" dur="500"/>
                                        <p:tgtEl>
                                          <p:spTgt spid="15"/>
                                        </p:tgtEl>
                                      </p:cBhvr>
                                    </p:animEffect>
                                  </p:childTnLst>
                                </p:cTn>
                              </p:par>
                              <p:par>
                                <p:cTn id="17" presetID="49" presetClass="entr" presetSubtype="0" decel="10000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 calcmode="lin" valueType="num">
                                      <p:cBhvr>
                                        <p:cTn id="21" dur="500" fill="hold"/>
                                        <p:tgtEl>
                                          <p:spTgt spid="7"/>
                                        </p:tgtEl>
                                        <p:attrNameLst>
                                          <p:attrName>style.rotation</p:attrName>
                                        </p:attrNameLst>
                                      </p:cBhvr>
                                      <p:tavLst>
                                        <p:tav tm="0">
                                          <p:val>
                                            <p:fltVal val="360"/>
                                          </p:val>
                                        </p:tav>
                                        <p:tav tm="100000">
                                          <p:val>
                                            <p:fltVal val="0"/>
                                          </p:val>
                                        </p:tav>
                                      </p:tavLst>
                                    </p:anim>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5" descr="PINS-turquoise"/>
          <p:cNvPicPr>
            <a:picLocks noChangeAspect="1" noChangeArrowheads="1"/>
          </p:cNvPicPr>
          <p:nvPr/>
        </p:nvPicPr>
        <p:blipFill>
          <a:blip r:embed="rId3" cstate="print"/>
          <a:srcRect/>
          <a:stretch>
            <a:fillRect/>
          </a:stretch>
        </p:blipFill>
        <p:spPr bwMode="auto">
          <a:xfrm>
            <a:off x="796925" y="1092200"/>
            <a:ext cx="1876425" cy="1876425"/>
          </a:xfrm>
          <a:prstGeom prst="rect">
            <a:avLst/>
          </a:prstGeom>
          <a:noFill/>
          <a:ln w="9525">
            <a:noFill/>
            <a:miter lim="800000"/>
            <a:headEnd/>
            <a:tailEnd/>
          </a:ln>
        </p:spPr>
      </p:pic>
      <p:sp>
        <p:nvSpPr>
          <p:cNvPr id="2" name="Rectangle 3"/>
          <p:cNvSpPr>
            <a:spLocks noChangeArrowheads="1"/>
          </p:cNvSpPr>
          <p:nvPr/>
        </p:nvSpPr>
        <p:spPr bwMode="auto">
          <a:xfrm>
            <a:off x="942975" y="1530350"/>
            <a:ext cx="1584325" cy="923330"/>
          </a:xfrm>
          <a:prstGeom prst="rect">
            <a:avLst/>
          </a:prstGeom>
          <a:noFill/>
          <a:ln w="9525">
            <a:noFill/>
            <a:miter lim="800000"/>
            <a:headEnd/>
            <a:tailEnd/>
          </a:ln>
        </p:spPr>
        <p:txBody>
          <a:bodyPr>
            <a:spAutoFit/>
          </a:bodyPr>
          <a:lstStyle/>
          <a:p>
            <a:pPr algn="ctr" defTabSz="457200"/>
            <a:r>
              <a:rPr lang="fr-FR" dirty="0" smtClean="0">
                <a:solidFill>
                  <a:schemeClr val="bg1"/>
                </a:solidFill>
                <a:latin typeface="Calibri" pitchFamily="34" charset="0"/>
              </a:rPr>
              <a:t>Danone Connections TIPS</a:t>
            </a:r>
            <a:endParaRPr lang="fr-FR" dirty="0">
              <a:solidFill>
                <a:schemeClr val="bg1"/>
              </a:solidFill>
              <a:latin typeface="Calibri" pitchFamily="34" charset="0"/>
            </a:endParaRPr>
          </a:p>
        </p:txBody>
      </p:sp>
      <p:pic>
        <p:nvPicPr>
          <p:cNvPr id="3" name="Picture 7" descr="DIRTY_EXE_Page_2"/>
          <p:cNvPicPr>
            <a:picLocks noChangeAspect="1" noChangeArrowheads="1"/>
          </p:cNvPicPr>
          <p:nvPr/>
        </p:nvPicPr>
        <p:blipFill>
          <a:blip r:embed="rId4" cstate="print"/>
          <a:srcRect/>
          <a:stretch>
            <a:fillRect/>
          </a:stretch>
        </p:blipFill>
        <p:spPr bwMode="auto">
          <a:xfrm rot="976733">
            <a:off x="3519488" y="1294367"/>
            <a:ext cx="3903662" cy="26368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8" descr="DIRTY_EXE_Page_1"/>
          <p:cNvPicPr>
            <a:picLocks noChangeAspect="1" noChangeArrowheads="1"/>
          </p:cNvPicPr>
          <p:nvPr/>
        </p:nvPicPr>
        <p:blipFill>
          <a:blip r:embed="rId5" cstate="print"/>
          <a:srcRect/>
          <a:stretch>
            <a:fillRect/>
          </a:stretch>
        </p:blipFill>
        <p:spPr bwMode="auto">
          <a:xfrm>
            <a:off x="1905000" y="2863850"/>
            <a:ext cx="3810000" cy="2536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9" descr="medium2"/>
          <p:cNvPicPr>
            <a:picLocks noChangeAspect="1" noChangeArrowheads="1"/>
          </p:cNvPicPr>
          <p:nvPr/>
        </p:nvPicPr>
        <p:blipFill>
          <a:blip r:embed="rId3" cstate="print"/>
          <a:srcRect/>
          <a:stretch>
            <a:fillRect/>
          </a:stretch>
        </p:blipFill>
        <p:spPr bwMode="auto">
          <a:xfrm rot="20813738">
            <a:off x="2965471" y="1936238"/>
            <a:ext cx="2001415" cy="2852715"/>
          </a:xfrm>
          <a:prstGeom prst="rect">
            <a:avLst/>
          </a:prstGeom>
          <a:ln>
            <a:noFill/>
          </a:ln>
          <a:effectLst>
            <a:outerShdw blurRad="292100" dist="139700" dir="2700000" algn="tl" rotWithShape="0">
              <a:srgbClr val="333333">
                <a:alpha val="65000"/>
              </a:srgbClr>
            </a:outerShdw>
          </a:effectLst>
        </p:spPr>
      </p:pic>
      <p:pic>
        <p:nvPicPr>
          <p:cNvPr id="7" name="Picture 5" descr="PINS-turquoise"/>
          <p:cNvPicPr>
            <a:picLocks noChangeAspect="1" noChangeArrowheads="1"/>
          </p:cNvPicPr>
          <p:nvPr/>
        </p:nvPicPr>
        <p:blipFill>
          <a:blip r:embed="rId4" cstate="print"/>
          <a:srcRect/>
          <a:stretch>
            <a:fillRect/>
          </a:stretch>
        </p:blipFill>
        <p:spPr bwMode="auto">
          <a:xfrm>
            <a:off x="796925" y="1092200"/>
            <a:ext cx="1876425" cy="1876425"/>
          </a:xfrm>
          <a:prstGeom prst="rect">
            <a:avLst/>
          </a:prstGeom>
          <a:noFill/>
          <a:ln w="9525">
            <a:noFill/>
            <a:miter lim="800000"/>
            <a:headEnd/>
            <a:tailEnd/>
          </a:ln>
        </p:spPr>
      </p:pic>
      <p:sp>
        <p:nvSpPr>
          <p:cNvPr id="2" name="Rectangle 3"/>
          <p:cNvSpPr>
            <a:spLocks noChangeArrowheads="1"/>
          </p:cNvSpPr>
          <p:nvPr/>
        </p:nvSpPr>
        <p:spPr bwMode="auto">
          <a:xfrm>
            <a:off x="946150" y="1530350"/>
            <a:ext cx="1581150" cy="923330"/>
          </a:xfrm>
          <a:prstGeom prst="rect">
            <a:avLst/>
          </a:prstGeom>
          <a:noFill/>
          <a:ln w="9525">
            <a:noFill/>
            <a:miter lim="800000"/>
            <a:headEnd/>
            <a:tailEnd/>
          </a:ln>
        </p:spPr>
        <p:txBody>
          <a:bodyPr>
            <a:spAutoFit/>
          </a:bodyPr>
          <a:lstStyle/>
          <a:p>
            <a:pPr algn="ctr" defTabSz="457200"/>
            <a:r>
              <a:rPr lang="fr-FR" dirty="0" smtClean="0">
                <a:solidFill>
                  <a:schemeClr val="bg1"/>
                </a:solidFill>
                <a:latin typeface="Calibri" pitchFamily="34" charset="0"/>
              </a:rPr>
              <a:t>Danone Connections</a:t>
            </a:r>
          </a:p>
          <a:p>
            <a:pPr algn="ctr" defTabSz="457200"/>
            <a:r>
              <a:rPr lang="fr-FR" dirty="0" smtClean="0">
                <a:solidFill>
                  <a:schemeClr val="bg1"/>
                </a:solidFill>
                <a:latin typeface="Calibri" pitchFamily="34" charset="0"/>
              </a:rPr>
              <a:t>TOOLS</a:t>
            </a:r>
            <a:endParaRPr lang="fr-FR" dirty="0">
              <a:solidFill>
                <a:schemeClr val="bg1"/>
              </a:solidFill>
              <a:latin typeface="Calibri" pitchFamily="34" charset="0"/>
            </a:endParaRPr>
          </a:p>
        </p:txBody>
      </p:sp>
      <p:pic>
        <p:nvPicPr>
          <p:cNvPr id="3" name="Picture 7" descr="medium1"/>
          <p:cNvPicPr>
            <a:picLocks noChangeAspect="1" noChangeArrowheads="1"/>
          </p:cNvPicPr>
          <p:nvPr/>
        </p:nvPicPr>
        <p:blipFill>
          <a:blip r:embed="rId5" cstate="print"/>
          <a:srcRect/>
          <a:stretch>
            <a:fillRect/>
          </a:stretch>
        </p:blipFill>
        <p:spPr bwMode="auto">
          <a:xfrm>
            <a:off x="1837987" y="2913085"/>
            <a:ext cx="1994775" cy="2852715"/>
          </a:xfrm>
          <a:prstGeom prst="rect">
            <a:avLst/>
          </a:prstGeom>
          <a:ln>
            <a:noFill/>
          </a:ln>
          <a:effectLst>
            <a:outerShdw blurRad="292100" dist="139700" dir="2700000" algn="tl" rotWithShape="0">
              <a:srgbClr val="333333">
                <a:alpha val="65000"/>
              </a:srgbClr>
            </a:outerShdw>
          </a:effectLst>
        </p:spPr>
      </p:pic>
      <p:pic>
        <p:nvPicPr>
          <p:cNvPr id="4" name="Picture 8" descr="fish1"/>
          <p:cNvPicPr>
            <a:picLocks noChangeAspect="1" noChangeArrowheads="1"/>
          </p:cNvPicPr>
          <p:nvPr/>
        </p:nvPicPr>
        <p:blipFill>
          <a:blip r:embed="rId6" cstate="print"/>
          <a:srcRect/>
          <a:stretch>
            <a:fillRect/>
          </a:stretch>
        </p:blipFill>
        <p:spPr bwMode="auto">
          <a:xfrm rot="439431">
            <a:off x="5914032" y="1767698"/>
            <a:ext cx="2009384" cy="2852715"/>
          </a:xfrm>
          <a:prstGeom prst="rect">
            <a:avLst/>
          </a:prstGeom>
          <a:ln>
            <a:noFill/>
          </a:ln>
          <a:effectLst>
            <a:outerShdw blurRad="292100" dist="139700" dir="2700000" algn="tl" rotWithShape="0">
              <a:srgbClr val="333333">
                <a:alpha val="65000"/>
              </a:srgbClr>
            </a:outerShdw>
          </a:effectLst>
        </p:spPr>
      </p:pic>
      <p:pic>
        <p:nvPicPr>
          <p:cNvPr id="6" name="Picture 10" descr="fish2"/>
          <p:cNvPicPr>
            <a:picLocks noChangeAspect="1" noChangeArrowheads="1"/>
          </p:cNvPicPr>
          <p:nvPr/>
        </p:nvPicPr>
        <p:blipFill>
          <a:blip r:embed="rId7" cstate="print"/>
          <a:srcRect/>
          <a:stretch>
            <a:fillRect/>
          </a:stretch>
        </p:blipFill>
        <p:spPr bwMode="auto">
          <a:xfrm>
            <a:off x="4500563" y="1225775"/>
            <a:ext cx="1994775" cy="285271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5" descr="PINS-turquoise"/>
          <p:cNvPicPr>
            <a:picLocks noChangeAspect="1" noChangeArrowheads="1"/>
          </p:cNvPicPr>
          <p:nvPr/>
        </p:nvPicPr>
        <p:blipFill>
          <a:blip r:embed="rId3" cstate="print"/>
          <a:srcRect/>
          <a:stretch>
            <a:fillRect/>
          </a:stretch>
        </p:blipFill>
        <p:spPr bwMode="auto">
          <a:xfrm>
            <a:off x="796925" y="1092200"/>
            <a:ext cx="1876425" cy="1876425"/>
          </a:xfrm>
          <a:prstGeom prst="rect">
            <a:avLst/>
          </a:prstGeom>
          <a:noFill/>
          <a:ln w="9525">
            <a:noFill/>
            <a:miter lim="800000"/>
            <a:headEnd/>
            <a:tailEnd/>
          </a:ln>
        </p:spPr>
      </p:pic>
      <p:pic>
        <p:nvPicPr>
          <p:cNvPr id="2" name="Picture 5" descr="fresh_fish"/>
          <p:cNvPicPr>
            <a:picLocks noChangeAspect="1" noChangeArrowheads="1"/>
          </p:cNvPicPr>
          <p:nvPr/>
        </p:nvPicPr>
        <p:blipFill>
          <a:blip r:embed="rId4" cstate="print">
            <a:clrChange>
              <a:clrFrom>
                <a:srgbClr val="FDFDFD"/>
              </a:clrFrom>
              <a:clrTo>
                <a:srgbClr val="FDFDFD">
                  <a:alpha val="0"/>
                </a:srgbClr>
              </a:clrTo>
            </a:clrChange>
          </a:blip>
          <a:srcRect/>
          <a:stretch>
            <a:fillRect/>
          </a:stretch>
        </p:blipFill>
        <p:spPr bwMode="auto">
          <a:xfrm>
            <a:off x="3038475" y="2552700"/>
            <a:ext cx="2909888" cy="2938462"/>
          </a:xfrm>
          <a:prstGeom prst="rect">
            <a:avLst/>
          </a:prstGeom>
          <a:noFill/>
          <a:ln w="9525">
            <a:noFill/>
            <a:miter lim="800000"/>
            <a:headEnd/>
            <a:tailEnd/>
          </a:ln>
        </p:spPr>
      </p:pic>
      <p:sp>
        <p:nvSpPr>
          <p:cNvPr id="3" name="ZoneTexte 9"/>
          <p:cNvSpPr txBox="1">
            <a:spLocks noChangeArrowheads="1"/>
          </p:cNvSpPr>
          <p:nvPr/>
        </p:nvSpPr>
        <p:spPr bwMode="auto">
          <a:xfrm>
            <a:off x="2743200" y="1400175"/>
            <a:ext cx="3697288" cy="1882775"/>
          </a:xfrm>
          <a:prstGeom prst="rect">
            <a:avLst/>
          </a:prstGeom>
          <a:noFill/>
          <a:ln w="9525">
            <a:noFill/>
            <a:miter lim="800000"/>
            <a:headEnd/>
            <a:tailEnd/>
          </a:ln>
        </p:spPr>
        <p:txBody>
          <a:bodyPr/>
          <a:lstStyle/>
          <a:p>
            <a:pPr algn="ctr" defTabSz="457200">
              <a:lnSpc>
                <a:spcPct val="80000"/>
              </a:lnSpc>
            </a:pPr>
            <a:r>
              <a:rPr lang="en-US" sz="4800" dirty="0">
                <a:latin typeface="Calibri" pitchFamily="34" charset="0"/>
              </a:rPr>
              <a:t>Fresh Fish Sold </a:t>
            </a:r>
            <a:r>
              <a:rPr lang="en-US" sz="4800" dirty="0" smtClean="0">
                <a:latin typeface="Calibri" pitchFamily="34" charset="0"/>
              </a:rPr>
              <a:t>Here</a:t>
            </a:r>
            <a:endParaRPr lang="en-US" sz="4800" dirty="0">
              <a:latin typeface="Calibri" pitchFamily="34" charset="0"/>
            </a:endParaRPr>
          </a:p>
        </p:txBody>
      </p:sp>
      <p:sp>
        <p:nvSpPr>
          <p:cNvPr id="4" name="Rectangle 3"/>
          <p:cNvSpPr>
            <a:spLocks noChangeArrowheads="1"/>
          </p:cNvSpPr>
          <p:nvPr/>
        </p:nvSpPr>
        <p:spPr bwMode="auto">
          <a:xfrm>
            <a:off x="946150" y="1352371"/>
            <a:ext cx="1581150" cy="1200329"/>
          </a:xfrm>
          <a:prstGeom prst="rect">
            <a:avLst/>
          </a:prstGeom>
          <a:noFill/>
          <a:ln w="9525">
            <a:noFill/>
            <a:miter lim="800000"/>
            <a:headEnd/>
            <a:tailEnd/>
          </a:ln>
        </p:spPr>
        <p:txBody>
          <a:bodyPr>
            <a:spAutoFit/>
          </a:bodyPr>
          <a:lstStyle/>
          <a:p>
            <a:pPr algn="ctr" defTabSz="457200"/>
            <a:r>
              <a:rPr lang="fr-FR" dirty="0" smtClean="0">
                <a:solidFill>
                  <a:schemeClr val="bg1"/>
                </a:solidFill>
                <a:latin typeface="Calibri" pitchFamily="34" charset="0"/>
              </a:rPr>
              <a:t>Danone Connections</a:t>
            </a:r>
          </a:p>
          <a:p>
            <a:pPr algn="ctr" defTabSz="457200"/>
            <a:r>
              <a:rPr lang="fr-FR" dirty="0" smtClean="0">
                <a:solidFill>
                  <a:schemeClr val="bg1"/>
                </a:solidFill>
                <a:latin typeface="Calibri" pitchFamily="34" charset="0"/>
              </a:rPr>
              <a:t>TOOL</a:t>
            </a:r>
            <a:endParaRPr lang="fr-FR" dirty="0">
              <a:solidFill>
                <a:schemeClr val="bg1"/>
              </a:solidFill>
              <a:latin typeface="Calibri" pitchFamily="34" charset="0"/>
            </a:endParaRPr>
          </a:p>
          <a:p>
            <a:pPr algn="ctr" defTabSz="457200"/>
            <a:r>
              <a:rPr lang="fr-FR" dirty="0">
                <a:solidFill>
                  <a:schemeClr val="bg1"/>
                </a:solidFill>
                <a:latin typeface="Calibri" pitchFamily="34" charset="0"/>
              </a:rPr>
              <a:t>EXAMPLE</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3" cstate="print"/>
          <a:srcRect/>
          <a:stretch>
            <a:fillRect/>
          </a:stretch>
        </p:blipFill>
        <p:spPr bwMode="auto">
          <a:xfrm>
            <a:off x="0" y="0"/>
            <a:ext cx="9144000" cy="6330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3" descr="PINS-rose-fonce"/>
          <p:cNvPicPr>
            <a:picLocks noChangeAspect="1" noChangeArrowheads="1"/>
          </p:cNvPicPr>
          <p:nvPr/>
        </p:nvPicPr>
        <p:blipFill>
          <a:blip r:embed="rId3" cstate="print"/>
          <a:srcRect/>
          <a:stretch>
            <a:fillRect/>
          </a:stretch>
        </p:blipFill>
        <p:spPr bwMode="auto">
          <a:xfrm>
            <a:off x="847725" y="1019175"/>
            <a:ext cx="1862138" cy="1862137"/>
          </a:xfrm>
          <a:prstGeom prst="rect">
            <a:avLst/>
          </a:prstGeom>
          <a:noFill/>
          <a:ln w="9525">
            <a:noFill/>
            <a:miter lim="800000"/>
            <a:headEnd/>
            <a:tailEnd/>
          </a:ln>
        </p:spPr>
      </p:pic>
      <p:pic>
        <p:nvPicPr>
          <p:cNvPr id="6" name="Image 5" descr="Sans titre-1.jpg"/>
          <p:cNvPicPr>
            <a:picLocks noChangeAspect="1"/>
          </p:cNvPicPr>
          <p:nvPr/>
        </p:nvPicPr>
        <p:blipFill>
          <a:blip r:embed="rId4" cstate="print"/>
          <a:stretch>
            <a:fillRect/>
          </a:stretch>
        </p:blipFill>
        <p:spPr>
          <a:xfrm>
            <a:off x="5375275" y="1238394"/>
            <a:ext cx="1418780" cy="1752456"/>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3" descr="CGfunny"/>
          <p:cNvPicPr>
            <a:picLocks noChangeAspect="1" noChangeArrowheads="1"/>
          </p:cNvPicPr>
          <p:nvPr/>
        </p:nvPicPr>
        <p:blipFill>
          <a:blip r:embed="rId5" cstate="print"/>
          <a:srcRect/>
          <a:stretch>
            <a:fillRect/>
          </a:stretch>
        </p:blipFill>
        <p:spPr bwMode="auto">
          <a:xfrm>
            <a:off x="2089150" y="3609956"/>
            <a:ext cx="3033776" cy="1425594"/>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ectangle 7"/>
          <p:cNvSpPr/>
          <p:nvPr/>
        </p:nvSpPr>
        <p:spPr>
          <a:xfrm>
            <a:off x="1066800" y="1603375"/>
            <a:ext cx="1460500" cy="646331"/>
          </a:xfrm>
          <a:prstGeom prst="rect">
            <a:avLst/>
          </a:prstGeom>
        </p:spPr>
        <p:txBody>
          <a:bodyPr wrap="square">
            <a:spAutoFit/>
          </a:bodyPr>
          <a:lstStyle/>
          <a:p>
            <a:pPr algn="ctr" defTabSz="457200"/>
            <a:r>
              <a:rPr lang="en-US" b="1" dirty="0" err="1" smtClean="0">
                <a:solidFill>
                  <a:schemeClr val="bg1"/>
                </a:solidFill>
                <a:latin typeface="Calibri" pitchFamily="34" charset="0"/>
                <a:ea typeface="ＭＳ Ｐゴシック" pitchFamily="48" charset="-128"/>
              </a:rPr>
              <a:t>Danone</a:t>
            </a:r>
            <a:r>
              <a:rPr lang="en-US" b="1" dirty="0" smtClean="0">
                <a:solidFill>
                  <a:schemeClr val="bg1"/>
                </a:solidFill>
                <a:latin typeface="Calibri" pitchFamily="34" charset="0"/>
                <a:ea typeface="ＭＳ Ｐゴシック" pitchFamily="48" charset="-128"/>
              </a:rPr>
              <a:t/>
            </a:r>
            <a:br>
              <a:rPr lang="en-US" b="1" dirty="0" smtClean="0">
                <a:solidFill>
                  <a:schemeClr val="bg1"/>
                </a:solidFill>
                <a:latin typeface="Calibri" pitchFamily="34" charset="0"/>
                <a:ea typeface="ＭＳ Ｐゴシック" pitchFamily="48" charset="-128"/>
              </a:rPr>
            </a:br>
            <a:r>
              <a:rPr lang="en-US" b="1" dirty="0" smtClean="0">
                <a:solidFill>
                  <a:schemeClr val="bg1"/>
                </a:solidFill>
                <a:latin typeface="Calibri" pitchFamily="34" charset="0"/>
                <a:ea typeface="ＭＳ Ｐゴシック" pitchFamily="48" charset="-128"/>
              </a:rPr>
              <a:t>Connections</a:t>
            </a:r>
            <a:endParaRPr lang="en-US" b="1" dirty="0">
              <a:solidFill>
                <a:schemeClr val="bg1"/>
              </a:solidFill>
              <a:latin typeface="Calibri" pitchFamily="34" charset="0"/>
              <a:ea typeface="ＭＳ Ｐゴシック" pitchFamily="48" charset="-128"/>
            </a:endParaRPr>
          </a:p>
        </p:txBody>
      </p:sp>
      <p:sp>
        <p:nvSpPr>
          <p:cNvPr id="10" name="ZoneTexte 9"/>
          <p:cNvSpPr txBox="1"/>
          <p:nvPr/>
        </p:nvSpPr>
        <p:spPr>
          <a:xfrm>
            <a:off x="5229225" y="2986643"/>
            <a:ext cx="1825625" cy="369332"/>
          </a:xfrm>
          <a:prstGeom prst="rect">
            <a:avLst/>
          </a:prstGeom>
          <a:noFill/>
        </p:spPr>
        <p:txBody>
          <a:bodyPr wrap="square" rtlCol="0">
            <a:spAutoFit/>
          </a:bodyPr>
          <a:lstStyle/>
          <a:p>
            <a:pPr algn="ctr"/>
            <a:r>
              <a:rPr lang="fr-FR" dirty="0" smtClean="0">
                <a:solidFill>
                  <a:srgbClr val="C6286C"/>
                </a:solidFill>
                <a:latin typeface="+mj-lt"/>
              </a:rPr>
              <a:t>Christine </a:t>
            </a:r>
            <a:r>
              <a:rPr lang="fr-FR" dirty="0" err="1" smtClean="0">
                <a:solidFill>
                  <a:srgbClr val="C6286C"/>
                </a:solidFill>
                <a:latin typeface="+mj-lt"/>
              </a:rPr>
              <a:t>Gas</a:t>
            </a:r>
            <a:endParaRPr lang="fr-FR" dirty="0" smtClean="0">
              <a:solidFill>
                <a:srgbClr val="C6286C"/>
              </a:solidFill>
              <a:latin typeface="+mj-lt"/>
            </a:endParaRPr>
          </a:p>
        </p:txBody>
      </p:sp>
      <p:sp>
        <p:nvSpPr>
          <p:cNvPr id="11" name="ZoneTexte 10"/>
          <p:cNvSpPr txBox="1"/>
          <p:nvPr/>
        </p:nvSpPr>
        <p:spPr>
          <a:xfrm>
            <a:off x="1985865" y="3171806"/>
            <a:ext cx="1782860" cy="369332"/>
          </a:xfrm>
          <a:prstGeom prst="rect">
            <a:avLst/>
          </a:prstGeom>
          <a:noFill/>
        </p:spPr>
        <p:txBody>
          <a:bodyPr wrap="none" rtlCol="0">
            <a:spAutoFit/>
          </a:bodyPr>
          <a:lstStyle/>
          <a:p>
            <a:pPr algn="ctr"/>
            <a:r>
              <a:rPr lang="fr-FR" dirty="0" smtClean="0">
                <a:solidFill>
                  <a:srgbClr val="C6286C"/>
                </a:solidFill>
                <a:latin typeface="+mj-lt"/>
              </a:rPr>
              <a:t>Christophe Gillet</a:t>
            </a:r>
            <a:endParaRPr lang="fr-FR" dirty="0">
              <a:solidFill>
                <a:srgbClr val="C6286C"/>
              </a:solidFill>
              <a:latin typeface="+mj-lt"/>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5" descr="PINS-turquoise"/>
          <p:cNvPicPr>
            <a:picLocks noChangeAspect="1" noChangeArrowheads="1"/>
          </p:cNvPicPr>
          <p:nvPr/>
        </p:nvPicPr>
        <p:blipFill>
          <a:blip r:embed="rId3" cstate="print"/>
          <a:srcRect/>
          <a:stretch>
            <a:fillRect/>
          </a:stretch>
        </p:blipFill>
        <p:spPr bwMode="auto">
          <a:xfrm>
            <a:off x="796925" y="1092200"/>
            <a:ext cx="1876425" cy="1876425"/>
          </a:xfrm>
          <a:prstGeom prst="rect">
            <a:avLst/>
          </a:prstGeom>
          <a:noFill/>
          <a:ln w="9525">
            <a:noFill/>
            <a:miter lim="800000"/>
            <a:headEnd/>
            <a:tailEnd/>
          </a:ln>
        </p:spPr>
      </p:pic>
      <p:sp>
        <p:nvSpPr>
          <p:cNvPr id="2" name="ZoneTexte 9"/>
          <p:cNvSpPr txBox="1">
            <a:spLocks noChangeArrowheads="1"/>
          </p:cNvSpPr>
          <p:nvPr/>
        </p:nvSpPr>
        <p:spPr bwMode="auto">
          <a:xfrm>
            <a:off x="2673350" y="949325"/>
            <a:ext cx="3697288" cy="288925"/>
          </a:xfrm>
          <a:prstGeom prst="rect">
            <a:avLst/>
          </a:prstGeom>
          <a:noFill/>
          <a:ln w="9525">
            <a:noFill/>
            <a:miter lim="800000"/>
            <a:headEnd/>
            <a:tailEnd/>
          </a:ln>
        </p:spPr>
        <p:txBody>
          <a:bodyPr/>
          <a:lstStyle/>
          <a:p>
            <a:pPr algn="ctr" defTabSz="457200">
              <a:lnSpc>
                <a:spcPct val="80000"/>
              </a:lnSpc>
            </a:pPr>
            <a:r>
              <a:rPr lang="en-US" sz="4800" dirty="0">
                <a:latin typeface="Calibri" pitchFamily="34" charset="0"/>
              </a:rPr>
              <a:t>The human onion</a:t>
            </a:r>
          </a:p>
          <a:p>
            <a:pPr defTabSz="457200">
              <a:lnSpc>
                <a:spcPct val="80000"/>
              </a:lnSpc>
            </a:pPr>
            <a:r>
              <a:rPr lang="en-GB" sz="2800" dirty="0">
                <a:solidFill>
                  <a:srgbClr val="808080"/>
                </a:solidFill>
              </a:rPr>
              <a:t> </a:t>
            </a:r>
            <a:endParaRPr lang="fr-FR" sz="2800" dirty="0">
              <a:latin typeface="Calibri" pitchFamily="34" charset="0"/>
            </a:endParaRPr>
          </a:p>
        </p:txBody>
      </p:sp>
      <p:pic>
        <p:nvPicPr>
          <p:cNvPr id="3" name="Picture 6" descr="onion---behaviours"/>
          <p:cNvPicPr>
            <a:picLocks noChangeAspect="1" noChangeArrowheads="1"/>
          </p:cNvPicPr>
          <p:nvPr/>
        </p:nvPicPr>
        <p:blipFill>
          <a:blip r:embed="rId4" cstate="print"/>
          <a:srcRect/>
          <a:stretch>
            <a:fillRect/>
          </a:stretch>
        </p:blipFill>
        <p:spPr bwMode="auto">
          <a:xfrm>
            <a:off x="2738438" y="2151063"/>
            <a:ext cx="3562350" cy="3468687"/>
          </a:xfrm>
          <a:prstGeom prst="rect">
            <a:avLst/>
          </a:prstGeom>
          <a:noFill/>
          <a:ln w="9525">
            <a:noFill/>
            <a:miter lim="800000"/>
            <a:headEnd/>
            <a:tailEnd/>
          </a:ln>
        </p:spPr>
      </p:pic>
      <p:sp>
        <p:nvSpPr>
          <p:cNvPr id="4" name="Rectangle 3"/>
          <p:cNvSpPr>
            <a:spLocks noChangeArrowheads="1"/>
          </p:cNvSpPr>
          <p:nvPr/>
        </p:nvSpPr>
        <p:spPr bwMode="auto">
          <a:xfrm>
            <a:off x="946150" y="1352371"/>
            <a:ext cx="1581150" cy="1200329"/>
          </a:xfrm>
          <a:prstGeom prst="rect">
            <a:avLst/>
          </a:prstGeom>
          <a:noFill/>
          <a:ln w="9525">
            <a:noFill/>
            <a:miter lim="800000"/>
            <a:headEnd/>
            <a:tailEnd/>
          </a:ln>
        </p:spPr>
        <p:txBody>
          <a:bodyPr>
            <a:spAutoFit/>
          </a:bodyPr>
          <a:lstStyle/>
          <a:p>
            <a:pPr algn="ctr" defTabSz="457200"/>
            <a:r>
              <a:rPr lang="fr-FR" dirty="0" smtClean="0">
                <a:solidFill>
                  <a:schemeClr val="bg1"/>
                </a:solidFill>
                <a:latin typeface="Calibri" pitchFamily="34" charset="0"/>
              </a:rPr>
              <a:t>Danone Connections TOOL</a:t>
            </a:r>
            <a:endParaRPr lang="fr-FR" dirty="0">
              <a:solidFill>
                <a:schemeClr val="bg1"/>
              </a:solidFill>
              <a:latin typeface="Calibri" pitchFamily="34" charset="0"/>
            </a:endParaRPr>
          </a:p>
          <a:p>
            <a:pPr algn="ctr" defTabSz="457200"/>
            <a:r>
              <a:rPr lang="fr-FR" dirty="0">
                <a:solidFill>
                  <a:schemeClr val="bg1"/>
                </a:solidFill>
                <a:latin typeface="Calibri" pitchFamily="34" charset="0"/>
              </a:rPr>
              <a:t>EXAMPLE</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2" name="Picture 5" descr="PINS-turquoise"/>
          <p:cNvPicPr>
            <a:picLocks noChangeAspect="1" noChangeArrowheads="1"/>
          </p:cNvPicPr>
          <p:nvPr/>
        </p:nvPicPr>
        <p:blipFill>
          <a:blip r:embed="rId3" cstate="print"/>
          <a:srcRect/>
          <a:stretch>
            <a:fillRect/>
          </a:stretch>
        </p:blipFill>
        <p:spPr bwMode="auto">
          <a:xfrm>
            <a:off x="796925" y="1092200"/>
            <a:ext cx="1876425" cy="1876425"/>
          </a:xfrm>
          <a:prstGeom prst="rect">
            <a:avLst/>
          </a:prstGeom>
          <a:noFill/>
          <a:ln w="9525">
            <a:noFill/>
            <a:miter lim="800000"/>
            <a:headEnd/>
            <a:tailEnd/>
          </a:ln>
        </p:spPr>
      </p:pic>
      <p:grpSp>
        <p:nvGrpSpPr>
          <p:cNvPr id="2" name="Group 56"/>
          <p:cNvGrpSpPr>
            <a:grpSpLocks/>
          </p:cNvGrpSpPr>
          <p:nvPr/>
        </p:nvGrpSpPr>
        <p:grpSpPr bwMode="auto">
          <a:xfrm>
            <a:off x="3330575" y="1411585"/>
            <a:ext cx="1296987" cy="1008063"/>
            <a:chOff x="1927" y="754"/>
            <a:chExt cx="817" cy="635"/>
          </a:xfrm>
        </p:grpSpPr>
        <p:sp>
          <p:nvSpPr>
            <p:cNvPr id="3" name="Rectangle 51"/>
            <p:cNvSpPr>
              <a:spLocks noChangeArrowheads="1"/>
            </p:cNvSpPr>
            <p:nvPr/>
          </p:nvSpPr>
          <p:spPr bwMode="auto">
            <a:xfrm>
              <a:off x="2517" y="890"/>
              <a:ext cx="136" cy="499"/>
            </a:xfrm>
            <a:prstGeom prst="rect">
              <a:avLst/>
            </a:prstGeom>
            <a:solidFill>
              <a:schemeClr val="bg1"/>
            </a:solidFill>
            <a:ln w="28575">
              <a:solidFill>
                <a:schemeClr val="tx1"/>
              </a:solidFill>
              <a:miter lim="800000"/>
              <a:headEnd/>
              <a:tailEnd/>
            </a:ln>
          </p:spPr>
          <p:txBody>
            <a:bodyPr wrap="none" anchor="ctr"/>
            <a:lstStyle/>
            <a:p>
              <a:endParaRPr lang="fr-FR"/>
            </a:p>
          </p:txBody>
        </p:sp>
        <p:sp>
          <p:nvSpPr>
            <p:cNvPr id="4" name="Rectangle 48"/>
            <p:cNvSpPr>
              <a:spLocks noChangeArrowheads="1"/>
            </p:cNvSpPr>
            <p:nvPr/>
          </p:nvSpPr>
          <p:spPr bwMode="auto">
            <a:xfrm>
              <a:off x="2109" y="754"/>
              <a:ext cx="408" cy="635"/>
            </a:xfrm>
            <a:prstGeom prst="rect">
              <a:avLst/>
            </a:prstGeom>
            <a:solidFill>
              <a:schemeClr val="bg1"/>
            </a:solidFill>
            <a:ln w="28575">
              <a:solidFill>
                <a:schemeClr val="tx1"/>
              </a:solidFill>
              <a:miter lim="800000"/>
              <a:headEnd/>
              <a:tailEnd/>
            </a:ln>
          </p:spPr>
          <p:txBody>
            <a:bodyPr wrap="none" anchor="ctr"/>
            <a:lstStyle/>
            <a:p>
              <a:endParaRPr lang="fr-FR"/>
            </a:p>
          </p:txBody>
        </p:sp>
        <p:pic>
          <p:nvPicPr>
            <p:cNvPr id="5" name="Picture 47" descr="powerpoint_logo">
              <a:hlinkClick r:id="rId4"/>
            </p:cNvPr>
            <p:cNvPicPr>
              <a:picLocks noChangeAspect="1" noChangeArrowheads="1"/>
            </p:cNvPicPr>
            <p:nvPr/>
          </p:nvPicPr>
          <p:blipFill>
            <a:blip r:embed="rId5" cstate="print"/>
            <a:srcRect/>
            <a:stretch>
              <a:fillRect/>
            </a:stretch>
          </p:blipFill>
          <p:spPr bwMode="auto">
            <a:xfrm>
              <a:off x="1927" y="799"/>
              <a:ext cx="318" cy="316"/>
            </a:xfrm>
            <a:prstGeom prst="rect">
              <a:avLst/>
            </a:prstGeom>
            <a:noFill/>
            <a:ln w="9525">
              <a:noFill/>
              <a:miter lim="800000"/>
              <a:headEnd/>
              <a:tailEnd/>
            </a:ln>
          </p:spPr>
        </p:pic>
        <p:sp>
          <p:nvSpPr>
            <p:cNvPr id="6" name="Rectangle 54"/>
            <p:cNvSpPr>
              <a:spLocks noChangeArrowheads="1"/>
            </p:cNvSpPr>
            <p:nvPr/>
          </p:nvSpPr>
          <p:spPr bwMode="auto">
            <a:xfrm>
              <a:off x="2426" y="890"/>
              <a:ext cx="136" cy="499"/>
            </a:xfrm>
            <a:prstGeom prst="rect">
              <a:avLst/>
            </a:prstGeom>
            <a:solidFill>
              <a:schemeClr val="bg1"/>
            </a:solidFill>
            <a:ln w="9525">
              <a:noFill/>
              <a:miter lim="800000"/>
              <a:headEnd/>
              <a:tailEnd/>
            </a:ln>
          </p:spPr>
          <p:txBody>
            <a:bodyPr wrap="none" anchor="ctr"/>
            <a:lstStyle/>
            <a:p>
              <a:endParaRPr lang="fr-FR"/>
            </a:p>
          </p:txBody>
        </p:sp>
        <p:sp>
          <p:nvSpPr>
            <p:cNvPr id="7" name="Line 55"/>
            <p:cNvSpPr>
              <a:spLocks noChangeShapeType="1"/>
            </p:cNvSpPr>
            <p:nvPr/>
          </p:nvSpPr>
          <p:spPr bwMode="auto">
            <a:xfrm>
              <a:off x="2109" y="1389"/>
              <a:ext cx="544" cy="0"/>
            </a:xfrm>
            <a:prstGeom prst="line">
              <a:avLst/>
            </a:prstGeom>
            <a:noFill/>
            <a:ln w="28575">
              <a:solidFill>
                <a:schemeClr val="tx1"/>
              </a:solidFill>
              <a:round/>
              <a:headEnd/>
              <a:tailEnd/>
            </a:ln>
          </p:spPr>
          <p:txBody>
            <a:bodyPr/>
            <a:lstStyle/>
            <a:p>
              <a:endParaRPr lang="fr-FR"/>
            </a:p>
          </p:txBody>
        </p:sp>
        <p:sp>
          <p:nvSpPr>
            <p:cNvPr id="8" name="Text Box 49"/>
            <p:cNvSpPr txBox="1">
              <a:spLocks noChangeArrowheads="1"/>
            </p:cNvSpPr>
            <p:nvPr/>
          </p:nvSpPr>
          <p:spPr bwMode="auto">
            <a:xfrm>
              <a:off x="1928" y="754"/>
              <a:ext cx="816" cy="630"/>
            </a:xfrm>
            <a:prstGeom prst="rect">
              <a:avLst/>
            </a:prstGeom>
            <a:noFill/>
            <a:ln w="9525">
              <a:noFill/>
              <a:miter lim="800000"/>
              <a:headEnd/>
              <a:tailEnd/>
            </a:ln>
          </p:spPr>
          <p:txBody>
            <a:bodyPr>
              <a:spAutoFit/>
            </a:bodyPr>
            <a:lstStyle/>
            <a:p>
              <a:pPr marL="457200">
                <a:spcBef>
                  <a:spcPct val="50000"/>
                </a:spcBef>
              </a:pPr>
              <a:r>
                <a:rPr lang="en-GB" sz="700" b="1" dirty="0"/>
                <a:t>…………....</a:t>
              </a:r>
            </a:p>
            <a:p>
              <a:pPr marL="457200">
                <a:spcBef>
                  <a:spcPct val="50000"/>
                </a:spcBef>
              </a:pPr>
              <a:r>
                <a:rPr lang="en-GB" sz="700" b="1" dirty="0"/>
                <a:t>…………....</a:t>
              </a:r>
            </a:p>
            <a:p>
              <a:pPr marL="457200">
                <a:spcBef>
                  <a:spcPct val="50000"/>
                </a:spcBef>
                <a:buFontTx/>
                <a:buChar char="•"/>
              </a:pPr>
              <a:r>
                <a:rPr lang="en-GB" sz="700" b="1" dirty="0"/>
                <a:t>……….....</a:t>
              </a:r>
            </a:p>
            <a:p>
              <a:pPr marL="457200">
                <a:spcBef>
                  <a:spcPct val="50000"/>
                </a:spcBef>
                <a:buFontTx/>
                <a:buChar char="•"/>
              </a:pPr>
              <a:r>
                <a:rPr lang="en-GB" sz="700" b="1" dirty="0"/>
                <a:t>……….....</a:t>
              </a:r>
            </a:p>
            <a:p>
              <a:pPr marL="457200">
                <a:spcBef>
                  <a:spcPct val="50000"/>
                </a:spcBef>
                <a:buFontTx/>
                <a:buChar char="•"/>
              </a:pPr>
              <a:r>
                <a:rPr lang="en-GB" sz="700" b="1" dirty="0"/>
                <a:t>……….....</a:t>
              </a:r>
            </a:p>
            <a:p>
              <a:pPr marL="457200">
                <a:spcBef>
                  <a:spcPct val="50000"/>
                </a:spcBef>
                <a:buFontTx/>
                <a:buChar char="•"/>
              </a:pPr>
              <a:r>
                <a:rPr lang="en-GB" sz="700" b="1" dirty="0"/>
                <a:t>……….....</a:t>
              </a:r>
            </a:p>
          </p:txBody>
        </p:sp>
        <p:sp>
          <p:nvSpPr>
            <p:cNvPr id="9" name="AutoShape 50"/>
            <p:cNvSpPr>
              <a:spLocks noChangeArrowheads="1"/>
            </p:cNvSpPr>
            <p:nvPr/>
          </p:nvSpPr>
          <p:spPr bwMode="auto">
            <a:xfrm>
              <a:off x="2517" y="754"/>
              <a:ext cx="136" cy="136"/>
            </a:xfrm>
            <a:prstGeom prst="rtTriangle">
              <a:avLst/>
            </a:prstGeom>
            <a:solidFill>
              <a:schemeClr val="bg1"/>
            </a:solidFill>
            <a:ln w="28575">
              <a:solidFill>
                <a:schemeClr val="tx1"/>
              </a:solidFill>
              <a:miter lim="800000"/>
              <a:headEnd/>
              <a:tailEnd/>
            </a:ln>
          </p:spPr>
          <p:txBody>
            <a:bodyPr wrap="none" anchor="ctr"/>
            <a:lstStyle/>
            <a:p>
              <a:endParaRPr lang="fr-FR"/>
            </a:p>
          </p:txBody>
        </p:sp>
      </p:grpSp>
      <p:sp>
        <p:nvSpPr>
          <p:cNvPr id="10" name="Rectangle 10"/>
          <p:cNvSpPr>
            <a:spLocks noChangeArrowheads="1"/>
          </p:cNvSpPr>
          <p:nvPr/>
        </p:nvSpPr>
        <p:spPr bwMode="auto">
          <a:xfrm>
            <a:off x="847725" y="1556345"/>
            <a:ext cx="1825625" cy="923330"/>
          </a:xfrm>
          <a:prstGeom prst="rect">
            <a:avLst/>
          </a:prstGeom>
          <a:noFill/>
          <a:ln w="9525">
            <a:noFill/>
            <a:miter lim="800000"/>
            <a:headEnd/>
            <a:tailEnd/>
          </a:ln>
        </p:spPr>
        <p:txBody>
          <a:bodyPr wrap="square">
            <a:spAutoFit/>
          </a:bodyPr>
          <a:lstStyle/>
          <a:p>
            <a:pPr algn="ctr" defTabSz="457200"/>
            <a:r>
              <a:rPr lang="fr-FR" dirty="0" err="1" smtClean="0">
                <a:solidFill>
                  <a:schemeClr val="bg1"/>
                </a:solidFill>
                <a:latin typeface="Calibri" pitchFamily="34" charset="0"/>
              </a:rPr>
              <a:t>What’s</a:t>
            </a:r>
            <a:r>
              <a:rPr lang="fr-FR" dirty="0" smtClean="0">
                <a:solidFill>
                  <a:schemeClr val="bg1"/>
                </a:solidFill>
                <a:latin typeface="Calibri" pitchFamily="34" charset="0"/>
              </a:rPr>
              <a:t>  the Communication Kit?</a:t>
            </a:r>
            <a:endParaRPr lang="fr-FR" dirty="0">
              <a:solidFill>
                <a:schemeClr val="bg1"/>
              </a:solidFill>
              <a:latin typeface="Calibri" pitchFamily="34" charset="0"/>
            </a:endParaRPr>
          </a:p>
        </p:txBody>
      </p:sp>
      <p:sp>
        <p:nvSpPr>
          <p:cNvPr id="11" name="Rectangle 7"/>
          <p:cNvSpPr>
            <a:spLocks/>
          </p:cNvSpPr>
          <p:nvPr/>
        </p:nvSpPr>
        <p:spPr bwMode="auto">
          <a:xfrm>
            <a:off x="2627313" y="4222750"/>
            <a:ext cx="3889375" cy="1152525"/>
          </a:xfrm>
          <a:prstGeom prst="rect">
            <a:avLst/>
          </a:prstGeom>
          <a:noFill/>
          <a:ln w="9525">
            <a:noFill/>
            <a:miter lim="800000"/>
            <a:headEnd/>
            <a:tailEnd/>
          </a:ln>
        </p:spPr>
        <p:txBody>
          <a:bodyPr/>
          <a:lstStyle/>
          <a:p>
            <a:pPr marL="342900" indent="-342900" algn="ctr">
              <a:spcBef>
                <a:spcPct val="20000"/>
              </a:spcBef>
            </a:pPr>
            <a:endParaRPr lang="en-GB" sz="2200">
              <a:latin typeface="Calibri" pitchFamily="34" charset="0"/>
            </a:endParaRPr>
          </a:p>
        </p:txBody>
      </p:sp>
      <p:sp>
        <p:nvSpPr>
          <p:cNvPr id="12" name="Text Box 21"/>
          <p:cNvSpPr txBox="1">
            <a:spLocks noChangeArrowheads="1"/>
          </p:cNvSpPr>
          <p:nvPr/>
        </p:nvSpPr>
        <p:spPr bwMode="auto">
          <a:xfrm>
            <a:off x="4645025" y="2821285"/>
            <a:ext cx="1596719" cy="461665"/>
          </a:xfrm>
          <a:prstGeom prst="rect">
            <a:avLst/>
          </a:prstGeom>
          <a:noFill/>
          <a:ln w="9525">
            <a:noFill/>
            <a:miter lim="800000"/>
            <a:headEnd/>
            <a:tailEnd/>
          </a:ln>
          <a:effectLst/>
        </p:spPr>
        <p:txBody>
          <a:bodyPr wrap="none">
            <a:spAutoFit/>
          </a:bodyPr>
          <a:lstStyle/>
          <a:p>
            <a:pPr>
              <a:defRPr/>
            </a:pPr>
            <a:r>
              <a:rPr lang="en-GB" sz="2400" dirty="0">
                <a:latin typeface="Calibri" pitchFamily="34" charset="0"/>
              </a:rPr>
              <a:t>Confidence</a:t>
            </a:r>
          </a:p>
        </p:txBody>
      </p:sp>
      <p:sp>
        <p:nvSpPr>
          <p:cNvPr id="13" name="Line 23"/>
          <p:cNvSpPr>
            <a:spLocks noChangeShapeType="1"/>
          </p:cNvSpPr>
          <p:nvPr/>
        </p:nvSpPr>
        <p:spPr bwMode="auto">
          <a:xfrm flipV="1">
            <a:off x="5205413" y="3386138"/>
            <a:ext cx="288925" cy="384175"/>
          </a:xfrm>
          <a:prstGeom prst="line">
            <a:avLst/>
          </a:prstGeom>
          <a:noFill/>
          <a:ln w="28575">
            <a:solidFill>
              <a:schemeClr val="tx1"/>
            </a:solidFill>
            <a:round/>
            <a:headEnd type="triangle" w="med" len="med"/>
            <a:tailEnd/>
          </a:ln>
        </p:spPr>
        <p:txBody>
          <a:bodyPr/>
          <a:lstStyle/>
          <a:p>
            <a:endParaRPr lang="fr-FR"/>
          </a:p>
        </p:txBody>
      </p:sp>
      <p:sp>
        <p:nvSpPr>
          <p:cNvPr id="14" name="Text Box 24"/>
          <p:cNvSpPr txBox="1">
            <a:spLocks noChangeArrowheads="1"/>
          </p:cNvSpPr>
          <p:nvPr/>
        </p:nvSpPr>
        <p:spPr bwMode="auto">
          <a:xfrm>
            <a:off x="2979120" y="2821285"/>
            <a:ext cx="1665905" cy="461665"/>
          </a:xfrm>
          <a:prstGeom prst="rect">
            <a:avLst/>
          </a:prstGeom>
          <a:noFill/>
          <a:ln w="9525">
            <a:noFill/>
            <a:miter lim="800000"/>
            <a:headEnd/>
            <a:tailEnd/>
          </a:ln>
          <a:effectLst/>
        </p:spPr>
        <p:txBody>
          <a:bodyPr wrap="none">
            <a:spAutoFit/>
          </a:bodyPr>
          <a:lstStyle/>
          <a:p>
            <a:pPr>
              <a:defRPr/>
            </a:pPr>
            <a:r>
              <a:rPr lang="en-GB" sz="2400" dirty="0">
                <a:latin typeface="Calibri" pitchFamily="34" charset="0"/>
              </a:rPr>
              <a:t>Information</a:t>
            </a:r>
          </a:p>
        </p:txBody>
      </p:sp>
      <p:sp>
        <p:nvSpPr>
          <p:cNvPr id="15" name="Line 25"/>
          <p:cNvSpPr>
            <a:spLocks noChangeShapeType="1"/>
          </p:cNvSpPr>
          <p:nvPr/>
        </p:nvSpPr>
        <p:spPr bwMode="auto">
          <a:xfrm flipH="1" flipV="1">
            <a:off x="3765550" y="3386138"/>
            <a:ext cx="312738" cy="360362"/>
          </a:xfrm>
          <a:prstGeom prst="line">
            <a:avLst/>
          </a:prstGeom>
          <a:noFill/>
          <a:ln w="28575">
            <a:solidFill>
              <a:schemeClr val="tx1"/>
            </a:solidFill>
            <a:round/>
            <a:headEnd type="triangle" w="med" len="med"/>
            <a:tailEnd/>
          </a:ln>
        </p:spPr>
        <p:txBody>
          <a:bodyPr/>
          <a:lstStyle/>
          <a:p>
            <a:endParaRPr lang="fr-FR"/>
          </a:p>
        </p:txBody>
      </p:sp>
      <p:grpSp>
        <p:nvGrpSpPr>
          <p:cNvPr id="16" name="Group 57"/>
          <p:cNvGrpSpPr>
            <a:grpSpLocks/>
          </p:cNvGrpSpPr>
          <p:nvPr/>
        </p:nvGrpSpPr>
        <p:grpSpPr bwMode="auto">
          <a:xfrm>
            <a:off x="4365625" y="1122660"/>
            <a:ext cx="1430338" cy="1727200"/>
            <a:chOff x="2750" y="754"/>
            <a:chExt cx="901" cy="1088"/>
          </a:xfrm>
        </p:grpSpPr>
        <p:pic>
          <p:nvPicPr>
            <p:cNvPr id="17" name="Picture 39" descr="calendrier"/>
            <p:cNvPicPr>
              <a:picLocks noChangeAspect="1" noChangeArrowheads="1"/>
            </p:cNvPicPr>
            <p:nvPr/>
          </p:nvPicPr>
          <p:blipFill>
            <a:blip r:embed="rId6" cstate="print"/>
            <a:srcRect/>
            <a:stretch>
              <a:fillRect/>
            </a:stretch>
          </p:blipFill>
          <p:spPr bwMode="auto">
            <a:xfrm rot="643781">
              <a:off x="2750" y="754"/>
              <a:ext cx="901" cy="1088"/>
            </a:xfrm>
            <a:prstGeom prst="rect">
              <a:avLst/>
            </a:prstGeom>
            <a:noFill/>
            <a:ln w="9525">
              <a:noFill/>
              <a:miter lim="800000"/>
              <a:headEnd/>
              <a:tailEnd/>
            </a:ln>
          </p:spPr>
        </p:pic>
        <p:sp>
          <p:nvSpPr>
            <p:cNvPr id="18" name="Text Box 41"/>
            <p:cNvSpPr txBox="1">
              <a:spLocks noChangeArrowheads="1"/>
            </p:cNvSpPr>
            <p:nvPr/>
          </p:nvSpPr>
          <p:spPr bwMode="auto">
            <a:xfrm rot="643781">
              <a:off x="2880" y="1284"/>
              <a:ext cx="556" cy="404"/>
            </a:xfrm>
            <a:prstGeom prst="rect">
              <a:avLst/>
            </a:prstGeom>
            <a:noFill/>
            <a:ln w="9525">
              <a:noFill/>
              <a:miter lim="800000"/>
              <a:headEnd/>
              <a:tailEnd/>
            </a:ln>
          </p:spPr>
          <p:txBody>
            <a:bodyPr wrap="none">
              <a:spAutoFit/>
            </a:bodyPr>
            <a:lstStyle/>
            <a:p>
              <a:r>
                <a:rPr lang="en-GB" b="1" dirty="0"/>
                <a:t>Every </a:t>
              </a:r>
            </a:p>
            <a:p>
              <a:r>
                <a:rPr lang="en-GB" b="1" dirty="0"/>
                <a:t>month</a:t>
              </a:r>
            </a:p>
          </p:txBody>
        </p:sp>
      </p:grpSp>
      <p:sp>
        <p:nvSpPr>
          <p:cNvPr id="19" name="Text Box 45"/>
          <p:cNvSpPr txBox="1">
            <a:spLocks noChangeArrowheads="1"/>
          </p:cNvSpPr>
          <p:nvPr/>
        </p:nvSpPr>
        <p:spPr bwMode="auto">
          <a:xfrm>
            <a:off x="3711575" y="2419648"/>
            <a:ext cx="628650" cy="366712"/>
          </a:xfrm>
          <a:prstGeom prst="rect">
            <a:avLst/>
          </a:prstGeom>
          <a:noFill/>
          <a:ln w="9525">
            <a:noFill/>
            <a:miter lim="800000"/>
            <a:headEnd/>
            <a:tailEnd/>
          </a:ln>
        </p:spPr>
        <p:txBody>
          <a:bodyPr wrap="none">
            <a:spAutoFit/>
          </a:bodyPr>
          <a:lstStyle/>
          <a:p>
            <a:r>
              <a:rPr lang="en-GB" b="1"/>
              <a:t>PPT</a:t>
            </a:r>
          </a:p>
        </p:txBody>
      </p:sp>
      <p:sp>
        <p:nvSpPr>
          <p:cNvPr id="20" name="Text Box 61"/>
          <p:cNvSpPr txBox="1">
            <a:spLocks noChangeArrowheads="1"/>
          </p:cNvSpPr>
          <p:nvPr/>
        </p:nvSpPr>
        <p:spPr bwMode="auto">
          <a:xfrm>
            <a:off x="3768725" y="4962525"/>
            <a:ext cx="1513235" cy="400110"/>
          </a:xfrm>
          <a:prstGeom prst="rect">
            <a:avLst/>
          </a:prstGeom>
          <a:noFill/>
          <a:ln w="9525">
            <a:noFill/>
            <a:miter lim="800000"/>
            <a:headEnd/>
            <a:tailEnd/>
          </a:ln>
          <a:effectLst/>
        </p:spPr>
        <p:txBody>
          <a:bodyPr wrap="none">
            <a:spAutoFit/>
          </a:bodyPr>
          <a:lstStyle/>
          <a:p>
            <a:pPr>
              <a:defRPr/>
            </a:pPr>
            <a:r>
              <a:rPr lang="en-GB" sz="2000" dirty="0">
                <a:latin typeface="Calibri" pitchFamily="34" charset="0"/>
              </a:rPr>
              <a:t>Team Leader</a:t>
            </a:r>
          </a:p>
        </p:txBody>
      </p:sp>
      <p:pic>
        <p:nvPicPr>
          <p:cNvPr id="21" name="Image 23" descr="empplusin copie.png"/>
          <p:cNvPicPr>
            <a:picLocks noChangeAspect="1"/>
          </p:cNvPicPr>
          <p:nvPr/>
        </p:nvPicPr>
        <p:blipFill>
          <a:blip r:embed="rId7" cstate="print"/>
          <a:srcRect/>
          <a:stretch>
            <a:fillRect/>
          </a:stretch>
        </p:blipFill>
        <p:spPr bwMode="auto">
          <a:xfrm>
            <a:off x="4133850" y="3648075"/>
            <a:ext cx="971550" cy="1254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PINS-turquoise"/>
          <p:cNvPicPr>
            <a:picLocks noChangeAspect="1" noChangeArrowheads="1"/>
          </p:cNvPicPr>
          <p:nvPr/>
        </p:nvPicPr>
        <p:blipFill>
          <a:blip r:embed="rId3" cstate="print"/>
          <a:srcRect/>
          <a:stretch>
            <a:fillRect/>
          </a:stretch>
        </p:blipFill>
        <p:spPr bwMode="auto">
          <a:xfrm>
            <a:off x="796925" y="1092200"/>
            <a:ext cx="1876425" cy="1876425"/>
          </a:xfrm>
          <a:prstGeom prst="rect">
            <a:avLst/>
          </a:prstGeom>
          <a:noFill/>
          <a:ln w="9525">
            <a:noFill/>
            <a:miter lim="800000"/>
            <a:headEnd/>
            <a:tailEnd/>
          </a:ln>
        </p:spPr>
      </p:pic>
      <p:sp>
        <p:nvSpPr>
          <p:cNvPr id="2" name="ZoneTexte 9"/>
          <p:cNvSpPr txBox="1">
            <a:spLocks noChangeArrowheads="1"/>
          </p:cNvSpPr>
          <p:nvPr/>
        </p:nvSpPr>
        <p:spPr bwMode="auto">
          <a:xfrm>
            <a:off x="2527300" y="946150"/>
            <a:ext cx="3981450" cy="1063625"/>
          </a:xfrm>
          <a:prstGeom prst="rect">
            <a:avLst/>
          </a:prstGeom>
          <a:noFill/>
          <a:ln w="9525">
            <a:noFill/>
            <a:miter lim="800000"/>
            <a:headEnd/>
            <a:tailEnd/>
          </a:ln>
        </p:spPr>
        <p:txBody>
          <a:bodyPr/>
          <a:lstStyle/>
          <a:p>
            <a:pPr algn="ctr" defTabSz="457200">
              <a:lnSpc>
                <a:spcPct val="80000"/>
              </a:lnSpc>
            </a:pPr>
            <a:r>
              <a:rPr lang="en-GB" sz="3600" dirty="0" smtClean="0">
                <a:solidFill>
                  <a:srgbClr val="009999"/>
                </a:solidFill>
                <a:latin typeface="Calibri" pitchFamily="34" charset="0"/>
              </a:rPr>
              <a:t>Support for</a:t>
            </a:r>
          </a:p>
          <a:p>
            <a:pPr algn="ctr" defTabSz="457200">
              <a:lnSpc>
                <a:spcPct val="80000"/>
              </a:lnSpc>
            </a:pPr>
            <a:r>
              <a:rPr lang="en-GB" sz="3600" dirty="0" smtClean="0">
                <a:solidFill>
                  <a:srgbClr val="009999"/>
                </a:solidFill>
                <a:latin typeface="Calibri" pitchFamily="34" charset="0"/>
              </a:rPr>
              <a:t>Monthly</a:t>
            </a:r>
          </a:p>
          <a:p>
            <a:pPr algn="ctr" defTabSz="457200">
              <a:lnSpc>
                <a:spcPct val="80000"/>
              </a:lnSpc>
            </a:pPr>
            <a:r>
              <a:rPr lang="en-GB" sz="3600" dirty="0" smtClean="0">
                <a:solidFill>
                  <a:srgbClr val="009999"/>
                </a:solidFill>
                <a:latin typeface="Calibri" pitchFamily="34" charset="0"/>
              </a:rPr>
              <a:t>“</a:t>
            </a:r>
            <a:r>
              <a:rPr lang="en-GB" sz="3600" dirty="0">
                <a:solidFill>
                  <a:srgbClr val="009999"/>
                </a:solidFill>
                <a:latin typeface="Calibri" pitchFamily="34" charset="0"/>
              </a:rPr>
              <a:t>LIVE SESSIONS”</a:t>
            </a:r>
          </a:p>
          <a:p>
            <a:pPr defTabSz="457200">
              <a:lnSpc>
                <a:spcPct val="80000"/>
              </a:lnSpc>
            </a:pPr>
            <a:endParaRPr lang="en-GB" sz="1900" b="1" dirty="0">
              <a:solidFill>
                <a:srgbClr val="3FA9A6"/>
              </a:solidFill>
              <a:latin typeface="Calibri" pitchFamily="34" charset="0"/>
            </a:endParaRPr>
          </a:p>
          <a:p>
            <a:pPr defTabSz="457200">
              <a:lnSpc>
                <a:spcPct val="80000"/>
              </a:lnSpc>
            </a:pPr>
            <a:endParaRPr lang="en-US" sz="900" b="1" dirty="0">
              <a:solidFill>
                <a:srgbClr val="808080"/>
              </a:solidFill>
              <a:latin typeface="Calibri" pitchFamily="34" charset="0"/>
            </a:endParaRPr>
          </a:p>
        </p:txBody>
      </p:sp>
      <p:sp>
        <p:nvSpPr>
          <p:cNvPr id="3" name="Rectangle 3"/>
          <p:cNvSpPr>
            <a:spLocks noChangeArrowheads="1"/>
          </p:cNvSpPr>
          <p:nvPr/>
        </p:nvSpPr>
        <p:spPr bwMode="auto">
          <a:xfrm>
            <a:off x="1103313" y="1603375"/>
            <a:ext cx="1277937" cy="646331"/>
          </a:xfrm>
          <a:prstGeom prst="rect">
            <a:avLst/>
          </a:prstGeom>
          <a:noFill/>
          <a:ln w="9525">
            <a:noFill/>
            <a:miter lim="800000"/>
            <a:headEnd/>
            <a:tailEnd/>
          </a:ln>
        </p:spPr>
        <p:txBody>
          <a:bodyPr>
            <a:spAutoFit/>
          </a:bodyPr>
          <a:lstStyle/>
          <a:p>
            <a:pPr algn="ctr" defTabSz="457200"/>
            <a:r>
              <a:rPr lang="fr-FR" dirty="0" smtClean="0">
                <a:solidFill>
                  <a:schemeClr val="bg1"/>
                </a:solidFill>
                <a:latin typeface="Calibri" pitchFamily="34" charset="0"/>
              </a:rPr>
              <a:t>Team Dimension</a:t>
            </a:r>
            <a:endParaRPr lang="fr-FR" dirty="0">
              <a:solidFill>
                <a:schemeClr val="bg1"/>
              </a:solidFill>
              <a:latin typeface="Calibri" pitchFamily="34" charset="0"/>
            </a:endParaRPr>
          </a:p>
        </p:txBody>
      </p:sp>
      <p:pic>
        <p:nvPicPr>
          <p:cNvPr id="4" name="Picture 13"/>
          <p:cNvPicPr>
            <a:picLocks noChangeAspect="1" noChangeArrowheads="1"/>
          </p:cNvPicPr>
          <p:nvPr/>
        </p:nvPicPr>
        <p:blipFill>
          <a:blip r:embed="rId4" cstate="print"/>
          <a:srcRect l="29329" t="14561" r="30811" b="8659"/>
          <a:stretch>
            <a:fillRect/>
          </a:stretch>
        </p:blipFill>
        <p:spPr bwMode="auto">
          <a:xfrm rot="681188">
            <a:off x="4284663" y="2549013"/>
            <a:ext cx="2341562" cy="3384550"/>
          </a:xfrm>
          <a:prstGeom prst="rect">
            <a:avLst/>
          </a:prstGeom>
          <a:ln>
            <a:noFill/>
          </a:ln>
          <a:effectLst>
            <a:outerShdw blurRad="292100" dist="139700" dir="2700000" algn="tl" rotWithShape="0">
              <a:srgbClr val="333333">
                <a:alpha val="65000"/>
              </a:srgbClr>
            </a:outerShdw>
          </a:effectLst>
        </p:spPr>
      </p:pic>
      <p:pic>
        <p:nvPicPr>
          <p:cNvPr id="5" name="Picture 14"/>
          <p:cNvPicPr>
            <a:picLocks noChangeAspect="1" noChangeArrowheads="1"/>
          </p:cNvPicPr>
          <p:nvPr/>
        </p:nvPicPr>
        <p:blipFill>
          <a:blip r:embed="rId5" cstate="print"/>
          <a:srcRect l="24153" t="17513" r="18994" b="25391"/>
          <a:stretch>
            <a:fillRect/>
          </a:stretch>
        </p:blipFill>
        <p:spPr bwMode="auto">
          <a:xfrm>
            <a:off x="2336800" y="2914650"/>
            <a:ext cx="2306638" cy="1738313"/>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Picture 5" descr="PINS-turquoise"/>
          <p:cNvPicPr>
            <a:picLocks noChangeAspect="1" noChangeArrowheads="1"/>
          </p:cNvPicPr>
          <p:nvPr/>
        </p:nvPicPr>
        <p:blipFill>
          <a:blip r:embed="rId3" cstate="print"/>
          <a:srcRect/>
          <a:stretch>
            <a:fillRect/>
          </a:stretch>
        </p:blipFill>
        <p:spPr bwMode="auto">
          <a:xfrm>
            <a:off x="796925" y="1092200"/>
            <a:ext cx="1876425" cy="1876425"/>
          </a:xfrm>
          <a:prstGeom prst="rect">
            <a:avLst/>
          </a:prstGeom>
          <a:noFill/>
          <a:ln w="9525">
            <a:noFill/>
            <a:miter lim="800000"/>
            <a:headEnd/>
            <a:tailEnd/>
          </a:ln>
        </p:spPr>
      </p:pic>
      <p:sp>
        <p:nvSpPr>
          <p:cNvPr id="2" name="Rectangle 10"/>
          <p:cNvSpPr>
            <a:spLocks noChangeArrowheads="1"/>
          </p:cNvSpPr>
          <p:nvPr/>
        </p:nvSpPr>
        <p:spPr bwMode="auto">
          <a:xfrm>
            <a:off x="1139825" y="1603375"/>
            <a:ext cx="1223963" cy="646331"/>
          </a:xfrm>
          <a:prstGeom prst="rect">
            <a:avLst/>
          </a:prstGeom>
          <a:noFill/>
          <a:ln w="9525">
            <a:noFill/>
            <a:miter lim="800000"/>
            <a:headEnd/>
            <a:tailEnd/>
          </a:ln>
        </p:spPr>
        <p:txBody>
          <a:bodyPr>
            <a:spAutoFit/>
          </a:bodyPr>
          <a:lstStyle/>
          <a:p>
            <a:pPr algn="ctr" defTabSz="457200"/>
            <a:r>
              <a:rPr lang="fr-FR" dirty="0" smtClean="0">
                <a:solidFill>
                  <a:schemeClr val="bg1"/>
                </a:solidFill>
                <a:latin typeface="Calibri" pitchFamily="34" charset="0"/>
              </a:rPr>
              <a:t>A relevant format</a:t>
            </a:r>
            <a:endParaRPr lang="fr-FR" dirty="0">
              <a:solidFill>
                <a:schemeClr val="bg1"/>
              </a:solidFill>
              <a:latin typeface="Calibri" pitchFamily="34" charset="0"/>
            </a:endParaRPr>
          </a:p>
        </p:txBody>
      </p:sp>
      <p:grpSp>
        <p:nvGrpSpPr>
          <p:cNvPr id="3" name="Group 13"/>
          <p:cNvGrpSpPr>
            <a:grpSpLocks/>
          </p:cNvGrpSpPr>
          <p:nvPr/>
        </p:nvGrpSpPr>
        <p:grpSpPr bwMode="auto">
          <a:xfrm>
            <a:off x="1797050" y="3066406"/>
            <a:ext cx="3145908" cy="2192981"/>
            <a:chOff x="385" y="618"/>
            <a:chExt cx="4944" cy="3447"/>
          </a:xfrm>
        </p:grpSpPr>
        <p:pic>
          <p:nvPicPr>
            <p:cNvPr id="4" name="Picture 11"/>
            <p:cNvPicPr>
              <a:picLocks noChangeAspect="1" noChangeArrowheads="1"/>
            </p:cNvPicPr>
            <p:nvPr/>
          </p:nvPicPr>
          <p:blipFill>
            <a:blip r:embed="rId4" cstate="print"/>
            <a:srcRect l="9392" t="16536" r="10139" b="8659"/>
            <a:stretch>
              <a:fillRect/>
            </a:stretch>
          </p:blipFill>
          <p:spPr bwMode="auto">
            <a:xfrm>
              <a:off x="385" y="618"/>
              <a:ext cx="4944" cy="3447"/>
            </a:xfrm>
            <a:prstGeom prst="rect">
              <a:avLst/>
            </a:prstGeom>
            <a:ln>
              <a:noFill/>
            </a:ln>
            <a:effectLst>
              <a:outerShdw blurRad="292100" dist="139700" dir="2700000" algn="tl" rotWithShape="0">
                <a:srgbClr val="333333">
                  <a:alpha val="65000"/>
                </a:srgbClr>
              </a:outerShdw>
            </a:effectLst>
          </p:spPr>
        </p:pic>
        <p:sp>
          <p:nvSpPr>
            <p:cNvPr id="5" name="Rectangle 12"/>
            <p:cNvSpPr>
              <a:spLocks noChangeArrowheads="1"/>
            </p:cNvSpPr>
            <p:nvPr/>
          </p:nvSpPr>
          <p:spPr bwMode="auto">
            <a:xfrm>
              <a:off x="1338" y="3521"/>
              <a:ext cx="3810" cy="363"/>
            </a:xfrm>
            <a:prstGeom prst="rect">
              <a:avLst/>
            </a:prstGeom>
            <a:solidFill>
              <a:schemeClr val="bg1"/>
            </a:solidFill>
            <a:ln w="9525">
              <a:solidFill>
                <a:schemeClr val="bg2"/>
              </a:solidFill>
              <a:miter lim="800000"/>
              <a:headEnd/>
              <a:tailEnd/>
            </a:ln>
          </p:spPr>
          <p:txBody>
            <a:bodyPr wrap="none" anchor="ctr"/>
            <a:lstStyle/>
            <a:p>
              <a:endParaRPr lang="en-US"/>
            </a:p>
          </p:txBody>
        </p:sp>
      </p:grpSp>
      <p:pic>
        <p:nvPicPr>
          <p:cNvPr id="6" name="Picture 14" descr="smiley-boude"/>
          <p:cNvPicPr>
            <a:picLocks noChangeAspect="1" noChangeArrowheads="1"/>
          </p:cNvPicPr>
          <p:nvPr/>
        </p:nvPicPr>
        <p:blipFill>
          <a:blip r:embed="rId5" cstate="print"/>
          <a:srcRect/>
          <a:stretch>
            <a:fillRect/>
          </a:stretch>
        </p:blipFill>
        <p:spPr bwMode="auto">
          <a:xfrm>
            <a:off x="3549650" y="2260600"/>
            <a:ext cx="1604858" cy="1357957"/>
          </a:xfrm>
          <a:prstGeom prst="rect">
            <a:avLst/>
          </a:prstGeom>
          <a:noFill/>
          <a:ln w="9525">
            <a:noFill/>
            <a:miter lim="800000"/>
            <a:headEnd/>
            <a:tailEnd/>
          </a:ln>
        </p:spPr>
      </p:pic>
      <p:sp>
        <p:nvSpPr>
          <p:cNvPr id="7" name="Text Box 18"/>
          <p:cNvSpPr txBox="1">
            <a:spLocks noChangeArrowheads="1"/>
          </p:cNvSpPr>
          <p:nvPr/>
        </p:nvSpPr>
        <p:spPr bwMode="auto">
          <a:xfrm>
            <a:off x="1797050" y="1282700"/>
            <a:ext cx="2052638" cy="5213350"/>
          </a:xfrm>
          <a:prstGeom prst="rect">
            <a:avLst/>
          </a:prstGeom>
          <a:noFill/>
          <a:ln w="9525">
            <a:noFill/>
            <a:miter lim="800000"/>
            <a:headEnd/>
            <a:tailEnd/>
          </a:ln>
        </p:spPr>
        <p:txBody>
          <a:bodyPr wrap="none">
            <a:spAutoFit/>
          </a:bodyPr>
          <a:lstStyle/>
          <a:p>
            <a:r>
              <a:rPr lang="en-GB" sz="33600" dirty="0">
                <a:solidFill>
                  <a:srgbClr val="FF0000"/>
                </a:solidFill>
                <a:latin typeface="Tekton Pro" pitchFamily="34" charset="0"/>
              </a:rPr>
              <a:t>x</a:t>
            </a:r>
          </a:p>
        </p:txBody>
      </p:sp>
      <p:pic>
        <p:nvPicPr>
          <p:cNvPr id="8" name="Picture 20"/>
          <p:cNvPicPr>
            <a:picLocks noChangeAspect="1" noChangeArrowheads="1"/>
          </p:cNvPicPr>
          <p:nvPr/>
        </p:nvPicPr>
        <p:blipFill>
          <a:blip r:embed="rId6" cstate="print"/>
          <a:srcRect l="29329" t="14561" r="30811" b="8659"/>
          <a:stretch>
            <a:fillRect/>
          </a:stretch>
        </p:blipFill>
        <p:spPr bwMode="auto">
          <a:xfrm>
            <a:off x="5258365" y="800100"/>
            <a:ext cx="2922587" cy="4216737"/>
          </a:xfrm>
          <a:prstGeom prst="rect">
            <a:avLst/>
          </a:prstGeom>
          <a:ln>
            <a:noFill/>
          </a:ln>
          <a:effectLst>
            <a:outerShdw blurRad="292100" dist="139700" dir="2700000" algn="tl" rotWithShape="0">
              <a:srgbClr val="333333">
                <a:alpha val="65000"/>
              </a:srgbClr>
            </a:outerShdw>
          </a:effectLst>
        </p:spPr>
      </p:pic>
      <p:pic>
        <p:nvPicPr>
          <p:cNvPr id="9" name="Picture 15" descr="smiley"/>
          <p:cNvPicPr>
            <a:picLocks noChangeAspect="1" noChangeArrowheads="1"/>
          </p:cNvPicPr>
          <p:nvPr/>
        </p:nvPicPr>
        <p:blipFill>
          <a:blip r:embed="rId7" cstate="print"/>
          <a:srcRect/>
          <a:stretch>
            <a:fillRect/>
          </a:stretch>
        </p:blipFill>
        <p:spPr bwMode="auto">
          <a:xfrm>
            <a:off x="4450327" y="727075"/>
            <a:ext cx="1509148" cy="1246989"/>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5" descr="PINS-turquoise"/>
          <p:cNvPicPr>
            <a:picLocks noChangeAspect="1" noChangeArrowheads="1"/>
          </p:cNvPicPr>
          <p:nvPr/>
        </p:nvPicPr>
        <p:blipFill>
          <a:blip r:embed="rId3" cstate="print"/>
          <a:srcRect/>
          <a:stretch>
            <a:fillRect/>
          </a:stretch>
        </p:blipFill>
        <p:spPr bwMode="auto">
          <a:xfrm>
            <a:off x="796925" y="1092200"/>
            <a:ext cx="1876425" cy="1876425"/>
          </a:xfrm>
          <a:prstGeom prst="rect">
            <a:avLst/>
          </a:prstGeom>
          <a:noFill/>
          <a:ln w="9525">
            <a:noFill/>
            <a:miter lim="800000"/>
            <a:headEnd/>
            <a:tailEnd/>
          </a:ln>
        </p:spPr>
      </p:pic>
      <p:pic>
        <p:nvPicPr>
          <p:cNvPr id="2" name="Picture 3"/>
          <p:cNvPicPr>
            <a:picLocks noChangeAspect="1" noChangeArrowheads="1"/>
          </p:cNvPicPr>
          <p:nvPr/>
        </p:nvPicPr>
        <p:blipFill>
          <a:blip r:embed="rId4" cstate="print"/>
          <a:srcRect l="34489" t="23416" r="32275" b="14561"/>
          <a:stretch>
            <a:fillRect/>
          </a:stretch>
        </p:blipFill>
        <p:spPr bwMode="auto">
          <a:xfrm rot="976825">
            <a:off x="4464029" y="1306393"/>
            <a:ext cx="2290064" cy="3204113"/>
          </a:xfrm>
          <a:prstGeom prst="rect">
            <a:avLst/>
          </a:prstGeom>
          <a:ln>
            <a:noFill/>
          </a:ln>
          <a:effectLst>
            <a:outerShdw blurRad="292100" dist="139700" dir="2700000" algn="tl" rotWithShape="0">
              <a:srgbClr val="333333">
                <a:alpha val="65000"/>
              </a:srgbClr>
            </a:outerShdw>
          </a:effectLst>
        </p:spPr>
      </p:pic>
      <p:pic>
        <p:nvPicPr>
          <p:cNvPr id="3" name="Picture 6"/>
          <p:cNvPicPr>
            <a:picLocks noChangeAspect="1" noChangeArrowheads="1"/>
          </p:cNvPicPr>
          <p:nvPr/>
        </p:nvPicPr>
        <p:blipFill>
          <a:blip r:embed="rId5" cstate="print"/>
          <a:srcRect l="34489" t="21463" r="32275" b="15538"/>
          <a:stretch>
            <a:fillRect/>
          </a:stretch>
        </p:blipFill>
        <p:spPr bwMode="auto">
          <a:xfrm>
            <a:off x="2756817" y="2050512"/>
            <a:ext cx="2253333" cy="3204113"/>
          </a:xfrm>
          <a:prstGeom prst="rect">
            <a:avLst/>
          </a:prstGeom>
          <a:ln>
            <a:noFill/>
          </a:ln>
          <a:effectLst>
            <a:outerShdw blurRad="292100" dist="139700" dir="2700000" algn="tl" rotWithShape="0">
              <a:srgbClr val="333333">
                <a:alpha val="65000"/>
              </a:srgbClr>
            </a:outerShdw>
          </a:effectLst>
        </p:spPr>
      </p:pic>
      <p:sp>
        <p:nvSpPr>
          <p:cNvPr id="4" name="Rectangle 3"/>
          <p:cNvSpPr>
            <a:spLocks noChangeArrowheads="1"/>
          </p:cNvSpPr>
          <p:nvPr/>
        </p:nvSpPr>
        <p:spPr bwMode="auto">
          <a:xfrm>
            <a:off x="920750" y="1384300"/>
            <a:ext cx="1570038" cy="1200329"/>
          </a:xfrm>
          <a:prstGeom prst="rect">
            <a:avLst/>
          </a:prstGeom>
          <a:noFill/>
          <a:ln w="9525">
            <a:noFill/>
            <a:miter lim="800000"/>
            <a:headEnd/>
            <a:tailEnd/>
          </a:ln>
        </p:spPr>
        <p:txBody>
          <a:bodyPr>
            <a:spAutoFit/>
          </a:bodyPr>
          <a:lstStyle/>
          <a:p>
            <a:pPr algn="ctr" defTabSz="457200"/>
            <a:r>
              <a:rPr lang="fr-FR" dirty="0" smtClean="0">
                <a:solidFill>
                  <a:schemeClr val="bg1"/>
                </a:solidFill>
                <a:latin typeface="Calibri" pitchFamily="34" charset="0"/>
              </a:rPr>
              <a:t>Danone Connections LIVE </a:t>
            </a:r>
            <a:r>
              <a:rPr lang="fr-FR" dirty="0">
                <a:solidFill>
                  <a:schemeClr val="bg1"/>
                </a:solidFill>
                <a:latin typeface="Calibri" pitchFamily="34" charset="0"/>
              </a:rPr>
              <a:t>SESSION CARDS</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5" descr="PINS-turquoise"/>
          <p:cNvPicPr>
            <a:picLocks noChangeAspect="1" noChangeArrowheads="1"/>
          </p:cNvPicPr>
          <p:nvPr/>
        </p:nvPicPr>
        <p:blipFill>
          <a:blip r:embed="rId3" cstate="print"/>
          <a:srcRect/>
          <a:stretch>
            <a:fillRect/>
          </a:stretch>
        </p:blipFill>
        <p:spPr bwMode="auto">
          <a:xfrm>
            <a:off x="796925" y="1092200"/>
            <a:ext cx="1876425" cy="1876425"/>
          </a:xfrm>
          <a:prstGeom prst="rect">
            <a:avLst/>
          </a:prstGeom>
          <a:noFill/>
          <a:ln w="9525">
            <a:noFill/>
            <a:miter lim="800000"/>
            <a:headEnd/>
            <a:tailEnd/>
          </a:ln>
        </p:spPr>
      </p:pic>
      <p:pic>
        <p:nvPicPr>
          <p:cNvPr id="2" name="Picture 3" descr="Danone Connections 1"/>
          <p:cNvPicPr>
            <a:picLocks noChangeAspect="1" noChangeArrowheads="1"/>
          </p:cNvPicPr>
          <p:nvPr/>
        </p:nvPicPr>
        <p:blipFill>
          <a:blip r:embed="rId4" cstate="print"/>
          <a:srcRect/>
          <a:stretch>
            <a:fillRect/>
          </a:stretch>
        </p:blipFill>
        <p:spPr bwMode="auto">
          <a:xfrm rot="20940724">
            <a:off x="2673351" y="2041526"/>
            <a:ext cx="3797300" cy="24486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10"/>
          <p:cNvSpPr>
            <a:spLocks noChangeArrowheads="1"/>
          </p:cNvSpPr>
          <p:nvPr/>
        </p:nvSpPr>
        <p:spPr bwMode="auto">
          <a:xfrm>
            <a:off x="993775" y="1530350"/>
            <a:ext cx="1511300" cy="923330"/>
          </a:xfrm>
          <a:prstGeom prst="rect">
            <a:avLst/>
          </a:prstGeom>
          <a:noFill/>
          <a:ln w="9525">
            <a:noFill/>
            <a:miter lim="800000"/>
            <a:headEnd/>
            <a:tailEnd/>
          </a:ln>
        </p:spPr>
        <p:txBody>
          <a:bodyPr>
            <a:spAutoFit/>
          </a:bodyPr>
          <a:lstStyle/>
          <a:p>
            <a:pPr algn="ctr" defTabSz="457200"/>
            <a:r>
              <a:rPr lang="fr-FR" dirty="0" smtClean="0">
                <a:solidFill>
                  <a:schemeClr val="bg1"/>
                </a:solidFill>
                <a:latin typeface="Calibri" pitchFamily="34" charset="0"/>
              </a:rPr>
              <a:t>Danone Connections</a:t>
            </a:r>
          </a:p>
          <a:p>
            <a:pPr algn="ctr" defTabSz="457200"/>
            <a:r>
              <a:rPr lang="fr-FR" dirty="0" smtClean="0">
                <a:solidFill>
                  <a:schemeClr val="bg1"/>
                </a:solidFill>
                <a:latin typeface="Calibri" pitchFamily="34" charset="0"/>
              </a:rPr>
              <a:t>BOX</a:t>
            </a:r>
            <a:endParaRPr lang="fr-FR" dirty="0">
              <a:solidFill>
                <a:schemeClr val="bg1"/>
              </a:solidFill>
              <a:latin typeface="Calibri" pitchFamily="34"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Ellipse 4"/>
          <p:cNvSpPr/>
          <p:nvPr/>
        </p:nvSpPr>
        <p:spPr>
          <a:xfrm>
            <a:off x="2600325" y="1384300"/>
            <a:ext cx="3870325" cy="3870325"/>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Picture 5" descr="PINS-turquoise"/>
          <p:cNvPicPr>
            <a:picLocks noChangeAspect="1" noChangeArrowheads="1"/>
          </p:cNvPicPr>
          <p:nvPr/>
        </p:nvPicPr>
        <p:blipFill>
          <a:blip r:embed="rId3" cstate="print"/>
          <a:srcRect/>
          <a:stretch>
            <a:fillRect/>
          </a:stretch>
        </p:blipFill>
        <p:spPr bwMode="auto">
          <a:xfrm>
            <a:off x="796925" y="1092200"/>
            <a:ext cx="1876425" cy="1876425"/>
          </a:xfrm>
          <a:prstGeom prst="rect">
            <a:avLst/>
          </a:prstGeom>
          <a:noFill/>
          <a:ln w="9525">
            <a:noFill/>
            <a:miter lim="800000"/>
            <a:headEnd/>
            <a:tailEnd/>
          </a:ln>
        </p:spPr>
      </p:pic>
      <p:pic>
        <p:nvPicPr>
          <p:cNvPr id="2" name="Picture 8" descr="INeedYou-rondGris"/>
          <p:cNvPicPr>
            <a:picLocks noChangeAspect="1" noChangeArrowheads="1"/>
          </p:cNvPicPr>
          <p:nvPr/>
        </p:nvPicPr>
        <p:blipFill>
          <a:blip r:embed="rId4" cstate="print"/>
          <a:srcRect/>
          <a:stretch>
            <a:fillRect/>
          </a:stretch>
        </p:blipFill>
        <p:spPr bwMode="auto">
          <a:xfrm>
            <a:off x="2673350" y="1311275"/>
            <a:ext cx="3724275" cy="3724275"/>
          </a:xfrm>
          <a:prstGeom prst="rect">
            <a:avLst/>
          </a:prstGeom>
          <a:noFill/>
          <a:ln w="9525">
            <a:noFill/>
            <a:miter lim="800000"/>
            <a:headEnd/>
            <a:tailEnd/>
          </a:ln>
        </p:spPr>
      </p:pic>
      <p:sp>
        <p:nvSpPr>
          <p:cNvPr id="3" name="Rectangle 3"/>
          <p:cNvSpPr>
            <a:spLocks noChangeArrowheads="1"/>
          </p:cNvSpPr>
          <p:nvPr/>
        </p:nvSpPr>
        <p:spPr bwMode="auto">
          <a:xfrm>
            <a:off x="965200" y="1676400"/>
            <a:ext cx="1562100" cy="646331"/>
          </a:xfrm>
          <a:prstGeom prst="rect">
            <a:avLst/>
          </a:prstGeom>
          <a:noFill/>
          <a:ln w="9525">
            <a:noFill/>
            <a:miter lim="800000"/>
            <a:headEnd/>
            <a:tailEnd/>
          </a:ln>
        </p:spPr>
        <p:txBody>
          <a:bodyPr>
            <a:spAutoFit/>
          </a:bodyPr>
          <a:lstStyle/>
          <a:p>
            <a:pPr algn="ctr" defTabSz="457200"/>
            <a:r>
              <a:rPr lang="fr-FR" dirty="0" smtClean="0">
                <a:solidFill>
                  <a:schemeClr val="bg1"/>
                </a:solidFill>
                <a:latin typeface="Calibri" pitchFamily="34" charset="0"/>
              </a:rPr>
              <a:t>Call for Action</a:t>
            </a:r>
            <a:r>
              <a:rPr lang="fr-FR" dirty="0">
                <a:solidFill>
                  <a:schemeClr val="bg1"/>
                </a:solidFill>
                <a:latin typeface="Calibri" pitchFamily="34" charset="0"/>
              </a:rPr>
              <a:t/>
            </a:r>
            <a:br>
              <a:rPr lang="fr-FR" dirty="0">
                <a:solidFill>
                  <a:schemeClr val="bg1"/>
                </a:solidFill>
                <a:latin typeface="Calibri" pitchFamily="34" charset="0"/>
              </a:rPr>
            </a:br>
            <a:r>
              <a:rPr lang="fr-FR" dirty="0" smtClean="0">
                <a:solidFill>
                  <a:schemeClr val="bg1"/>
                </a:solidFill>
                <a:latin typeface="Calibri" pitchFamily="34" charset="0"/>
              </a:rPr>
              <a:t>IC</a:t>
            </a:r>
            <a:endParaRPr lang="fr-FR" dirty="0">
              <a:solidFill>
                <a:schemeClr val="bg1"/>
              </a:solidFill>
              <a:latin typeface="Calibri" pitchFamily="34"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8" descr="LOGO CONNECTION"/>
          <p:cNvPicPr>
            <a:picLocks noChangeAspect="1" noChangeArrowheads="1"/>
          </p:cNvPicPr>
          <p:nvPr/>
        </p:nvPicPr>
        <p:blipFill>
          <a:blip r:embed="rId3" cstate="print"/>
          <a:srcRect r="-938"/>
          <a:stretch>
            <a:fillRect/>
          </a:stretch>
        </p:blipFill>
        <p:spPr bwMode="auto">
          <a:xfrm>
            <a:off x="2381250" y="2548521"/>
            <a:ext cx="4327525" cy="1026529"/>
          </a:xfrm>
          <a:prstGeom prst="rect">
            <a:avLst/>
          </a:prstGeom>
          <a:noFill/>
          <a:ln w="9525">
            <a:noFill/>
            <a:miter lim="800000"/>
            <a:headEnd/>
            <a:tailEnd/>
          </a:ln>
        </p:spPr>
      </p:pic>
      <p:sp>
        <p:nvSpPr>
          <p:cNvPr id="3" name="ZoneTexte 7"/>
          <p:cNvSpPr txBox="1">
            <a:spLocks noChangeArrowheads="1"/>
          </p:cNvSpPr>
          <p:nvPr/>
        </p:nvSpPr>
        <p:spPr bwMode="auto">
          <a:xfrm>
            <a:off x="2381250" y="3898194"/>
            <a:ext cx="4308475" cy="480131"/>
          </a:xfrm>
          <a:prstGeom prst="rect">
            <a:avLst/>
          </a:prstGeom>
          <a:noFill/>
          <a:ln w="9525">
            <a:noFill/>
            <a:miter lim="800000"/>
            <a:headEnd/>
            <a:tailEnd/>
          </a:ln>
        </p:spPr>
        <p:txBody>
          <a:bodyPr wrap="square">
            <a:spAutoFit/>
          </a:bodyPr>
          <a:lstStyle/>
          <a:p>
            <a:pPr algn="ctr" defTabSz="457200">
              <a:lnSpc>
                <a:spcPct val="90000"/>
              </a:lnSpc>
            </a:pPr>
            <a:r>
              <a:rPr lang="en-GB" sz="2800" dirty="0">
                <a:latin typeface="Calibri" pitchFamily="34" charset="0"/>
              </a:rPr>
              <a:t>Q/A, Tools, Bible,…</a:t>
            </a:r>
          </a:p>
        </p:txBody>
      </p:sp>
      <p:pic>
        <p:nvPicPr>
          <p:cNvPr id="4" name="Picture 3" descr="PINS-rose-fonce"/>
          <p:cNvPicPr>
            <a:picLocks noChangeAspect="1" noChangeArrowheads="1"/>
          </p:cNvPicPr>
          <p:nvPr/>
        </p:nvPicPr>
        <p:blipFill>
          <a:blip r:embed="rId4" cstate="print"/>
          <a:srcRect/>
          <a:stretch>
            <a:fillRect/>
          </a:stretch>
        </p:blipFill>
        <p:spPr bwMode="auto">
          <a:xfrm>
            <a:off x="847725" y="1055688"/>
            <a:ext cx="1862138" cy="1862137"/>
          </a:xfrm>
          <a:prstGeom prst="rect">
            <a:avLst/>
          </a:prstGeom>
          <a:noFill/>
          <a:ln w="9525">
            <a:noFill/>
            <a:miter lim="800000"/>
            <a:headEnd/>
            <a:tailEnd/>
          </a:ln>
        </p:spPr>
      </p:pic>
      <p:sp>
        <p:nvSpPr>
          <p:cNvPr id="5" name="Rectangle 3"/>
          <p:cNvSpPr>
            <a:spLocks noChangeArrowheads="1"/>
          </p:cNvSpPr>
          <p:nvPr/>
        </p:nvSpPr>
        <p:spPr bwMode="auto">
          <a:xfrm>
            <a:off x="993775" y="1452563"/>
            <a:ext cx="1573213" cy="646331"/>
          </a:xfrm>
          <a:prstGeom prst="rect">
            <a:avLst/>
          </a:prstGeom>
          <a:noFill/>
          <a:ln w="9525">
            <a:noFill/>
            <a:miter lim="800000"/>
            <a:headEnd/>
            <a:tailEnd/>
          </a:ln>
        </p:spPr>
        <p:txBody>
          <a:bodyPr>
            <a:spAutoFit/>
          </a:bodyPr>
          <a:lstStyle/>
          <a:p>
            <a:pPr algn="ctr" defTabSz="457200"/>
            <a:endParaRPr lang="en-US" dirty="0" smtClean="0">
              <a:solidFill>
                <a:schemeClr val="bg1"/>
              </a:solidFill>
              <a:latin typeface="Calibri" pitchFamily="34" charset="0"/>
            </a:endParaRPr>
          </a:p>
          <a:p>
            <a:pPr algn="ctr" defTabSz="457200"/>
            <a:r>
              <a:rPr lang="en-US" dirty="0" smtClean="0">
                <a:solidFill>
                  <a:schemeClr val="bg1"/>
                </a:solidFill>
                <a:latin typeface="Calibri" pitchFamily="34" charset="0"/>
              </a:rPr>
              <a:t>Q&amp;A</a:t>
            </a:r>
            <a:endParaRPr lang="en-US" dirty="0">
              <a:solidFill>
                <a:schemeClr val="bg1"/>
              </a:solidFill>
              <a:latin typeface="Calibri" pitchFamily="34"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Oval 1"/>
          <p:cNvSpPr/>
          <p:nvPr/>
        </p:nvSpPr>
        <p:spPr>
          <a:xfrm>
            <a:off x="1752600" y="457200"/>
            <a:ext cx="5562600" cy="5638800"/>
          </a:xfrm>
          <a:prstGeom prst="ellipse">
            <a:avLst/>
          </a:prstGeom>
          <a:solidFill>
            <a:srgbClr val="FF0000">
              <a:alpha val="6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600" dirty="0" smtClean="0"/>
              <a:t>CHRISTINE</a:t>
            </a:r>
            <a:endParaRPr lang="en-US" sz="7200" dirty="0"/>
          </a:p>
        </p:txBody>
      </p:sp>
    </p:spTree>
  </p:cSld>
  <p:clrMapOvr>
    <a:masterClrMapping/>
  </p:clrMapOvr>
  <p:transition/>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3" descr="PINS-rose-fonce"/>
          <p:cNvPicPr>
            <a:picLocks noChangeAspect="1" noChangeArrowheads="1"/>
          </p:cNvPicPr>
          <p:nvPr/>
        </p:nvPicPr>
        <p:blipFill>
          <a:blip r:embed="rId3" cstate="print"/>
          <a:srcRect/>
          <a:stretch>
            <a:fillRect/>
          </a:stretch>
        </p:blipFill>
        <p:spPr bwMode="auto">
          <a:xfrm>
            <a:off x="847725" y="1019175"/>
            <a:ext cx="1862138" cy="1862137"/>
          </a:xfrm>
          <a:prstGeom prst="rect">
            <a:avLst/>
          </a:prstGeom>
          <a:noFill/>
          <a:ln w="9525">
            <a:noFill/>
            <a:miter lim="800000"/>
            <a:headEnd/>
            <a:tailEnd/>
          </a:ln>
        </p:spPr>
      </p:pic>
      <p:sp>
        <p:nvSpPr>
          <p:cNvPr id="3" name="Rectangle 2"/>
          <p:cNvSpPr/>
          <p:nvPr/>
        </p:nvSpPr>
        <p:spPr>
          <a:xfrm>
            <a:off x="1027102" y="1602800"/>
            <a:ext cx="1500198" cy="584775"/>
          </a:xfrm>
          <a:prstGeom prst="rect">
            <a:avLst/>
          </a:prstGeom>
        </p:spPr>
        <p:txBody>
          <a:bodyPr wrap="square">
            <a:spAutoFit/>
          </a:bodyPr>
          <a:lstStyle/>
          <a:p>
            <a:pPr algn="ctr" defTabSz="457200"/>
            <a:r>
              <a:rPr lang="en-US" sz="1600" dirty="0" smtClean="0">
                <a:solidFill>
                  <a:schemeClr val="bg1"/>
                </a:solidFill>
                <a:latin typeface="Calibri" pitchFamily="34" charset="0"/>
                <a:ea typeface="ＭＳ Ｐゴシック" pitchFamily="48" charset="-128"/>
              </a:rPr>
              <a:t>To encourage dialogue</a:t>
            </a:r>
            <a:endParaRPr lang="en-US" sz="1600" dirty="0">
              <a:solidFill>
                <a:schemeClr val="bg1"/>
              </a:solidFill>
              <a:latin typeface="Calibri" pitchFamily="34" charset="0"/>
              <a:ea typeface="ＭＳ Ｐゴシック" pitchFamily="48" charset="-128"/>
            </a:endParaRPr>
          </a:p>
        </p:txBody>
      </p:sp>
      <p:pic>
        <p:nvPicPr>
          <p:cNvPr id="4" name="Picture 5"/>
          <p:cNvPicPr>
            <a:picLocks noChangeAspect="1" noChangeArrowheads="1"/>
          </p:cNvPicPr>
          <p:nvPr/>
        </p:nvPicPr>
        <p:blipFill>
          <a:blip r:embed="rId4" cstate="print"/>
          <a:srcRect/>
          <a:stretch>
            <a:fillRect/>
          </a:stretch>
        </p:blipFill>
        <p:spPr bwMode="auto">
          <a:xfrm rot="20974453">
            <a:off x="2819094" y="2260600"/>
            <a:ext cx="3480105" cy="2324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Image 7" descr="Leaflet Phoenix versoo.jpg"/>
          <p:cNvPicPr>
            <a:picLocks noChangeAspect="1"/>
          </p:cNvPicPr>
          <p:nvPr/>
        </p:nvPicPr>
        <p:blipFill>
          <a:blip r:embed="rId3" cstate="print"/>
          <a:stretch>
            <a:fillRect/>
          </a:stretch>
        </p:blipFill>
        <p:spPr>
          <a:xfrm>
            <a:off x="2016125" y="1895475"/>
            <a:ext cx="5372240" cy="3797302"/>
          </a:xfrm>
          <a:prstGeom prst="rect">
            <a:avLst/>
          </a:prstGeom>
          <a:ln>
            <a:noFill/>
          </a:ln>
          <a:effectLst>
            <a:outerShdw blurRad="292100" dist="139700" dir="2700000" algn="tl" rotWithShape="0">
              <a:srgbClr val="333333">
                <a:alpha val="65000"/>
              </a:srgbClr>
            </a:outerShdw>
          </a:effectLst>
        </p:spPr>
      </p:pic>
      <p:pic>
        <p:nvPicPr>
          <p:cNvPr id="7" name="Picture 5" descr="PINS-gris-rose"/>
          <p:cNvPicPr>
            <a:picLocks noChangeAspect="1" noChangeArrowheads="1"/>
          </p:cNvPicPr>
          <p:nvPr/>
        </p:nvPicPr>
        <p:blipFill>
          <a:blip r:embed="rId4" cstate="print"/>
          <a:srcRect/>
          <a:stretch>
            <a:fillRect/>
          </a:stretch>
        </p:blipFill>
        <p:spPr bwMode="auto">
          <a:xfrm>
            <a:off x="847725" y="1052513"/>
            <a:ext cx="1865312" cy="1865312"/>
          </a:xfrm>
          <a:prstGeom prst="rect">
            <a:avLst/>
          </a:prstGeom>
          <a:noFill/>
          <a:ln w="9525">
            <a:noFill/>
            <a:miter lim="800000"/>
            <a:headEnd/>
            <a:tailEnd/>
          </a:ln>
        </p:spPr>
      </p:pic>
      <p:sp>
        <p:nvSpPr>
          <p:cNvPr id="2" name="Rectangle à coins arrondis 1"/>
          <p:cNvSpPr/>
          <p:nvPr/>
        </p:nvSpPr>
        <p:spPr>
          <a:xfrm>
            <a:off x="5229224" y="3575050"/>
            <a:ext cx="1971675" cy="292100"/>
          </a:xfrm>
          <a:prstGeom prst="roundRect">
            <a:avLst/>
          </a:prstGeom>
          <a:noFill/>
          <a:ln>
            <a:solidFill>
              <a:srgbClr val="FFC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cxnSp>
        <p:nvCxnSpPr>
          <p:cNvPr id="3" name="Connecteur droit avec flèche 2"/>
          <p:cNvCxnSpPr/>
          <p:nvPr/>
        </p:nvCxnSpPr>
        <p:spPr>
          <a:xfrm rot="5400000" flipH="1" flipV="1">
            <a:off x="4316414" y="2589212"/>
            <a:ext cx="1971675" cy="2"/>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4" name="Rectangle à coins arrondis 3"/>
          <p:cNvSpPr/>
          <p:nvPr/>
        </p:nvSpPr>
        <p:spPr>
          <a:xfrm>
            <a:off x="3848098" y="946150"/>
            <a:ext cx="4081490" cy="642942"/>
          </a:xfrm>
          <a:prstGeom prst="roundRect">
            <a:avLst/>
          </a:prstGeom>
          <a:noFill/>
          <a:ln>
            <a:solidFill>
              <a:srgbClr val="FFC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5" name="ZoneTexte 4"/>
          <p:cNvSpPr txBox="1"/>
          <p:nvPr/>
        </p:nvSpPr>
        <p:spPr>
          <a:xfrm>
            <a:off x="4133850" y="946150"/>
            <a:ext cx="3571900" cy="646331"/>
          </a:xfrm>
          <a:prstGeom prst="rect">
            <a:avLst/>
          </a:prstGeom>
          <a:noFill/>
        </p:spPr>
        <p:txBody>
          <a:bodyPr wrap="square" rtlCol="0">
            <a:spAutoFit/>
          </a:bodyPr>
          <a:lstStyle/>
          <a:p>
            <a:pPr algn="ctr"/>
            <a:r>
              <a:rPr lang="fr-FR" dirty="0" err="1" smtClean="0"/>
              <a:t>Equip</a:t>
            </a:r>
            <a:r>
              <a:rPr lang="fr-FR" dirty="0" smtClean="0"/>
              <a:t> and </a:t>
            </a:r>
            <a:r>
              <a:rPr lang="fr-FR" dirty="0" err="1" smtClean="0"/>
              <a:t>Empower</a:t>
            </a:r>
            <a:r>
              <a:rPr lang="fr-FR" dirty="0" smtClean="0"/>
              <a:t>  </a:t>
            </a:r>
            <a:r>
              <a:rPr lang="fr-FR" b="1" dirty="0" smtClean="0"/>
              <a:t>Team Leaders </a:t>
            </a:r>
            <a:r>
              <a:rPr lang="fr-FR" dirty="0" smtClean="0"/>
              <a:t>to engage and </a:t>
            </a:r>
            <a:r>
              <a:rPr lang="fr-FR" dirty="0" err="1" smtClean="0"/>
              <a:t>develop</a:t>
            </a:r>
            <a:r>
              <a:rPr lang="fr-FR" dirty="0" smtClean="0"/>
              <a:t> all </a:t>
            </a:r>
            <a:r>
              <a:rPr lang="fr-FR" dirty="0" err="1" smtClean="0"/>
              <a:t>Danoners</a:t>
            </a:r>
            <a:endParaRPr lang="fr-FR" dirty="0"/>
          </a:p>
        </p:txBody>
      </p:sp>
      <p:sp>
        <p:nvSpPr>
          <p:cNvPr id="6" name="Rectangle 3"/>
          <p:cNvSpPr>
            <a:spLocks noChangeArrowheads="1"/>
          </p:cNvSpPr>
          <p:nvPr/>
        </p:nvSpPr>
        <p:spPr bwMode="auto">
          <a:xfrm>
            <a:off x="1016000" y="1530350"/>
            <a:ext cx="1511300" cy="646331"/>
          </a:xfrm>
          <a:prstGeom prst="rect">
            <a:avLst/>
          </a:prstGeom>
          <a:noFill/>
          <a:ln w="9525">
            <a:noFill/>
            <a:miter lim="800000"/>
            <a:headEnd/>
            <a:tailEnd/>
          </a:ln>
        </p:spPr>
        <p:txBody>
          <a:bodyPr>
            <a:spAutoFit/>
          </a:bodyPr>
          <a:lstStyle/>
          <a:p>
            <a:pPr algn="ctr" defTabSz="457200"/>
            <a:r>
              <a:rPr lang="en-US" dirty="0" smtClean="0">
                <a:solidFill>
                  <a:schemeClr val="bg1"/>
                </a:solidFill>
                <a:latin typeface="Calibri" pitchFamily="34" charset="0"/>
                <a:ea typeface="ＭＳ Ｐゴシック" pitchFamily="48" charset="-128"/>
              </a:rPr>
              <a:t>HR</a:t>
            </a:r>
          </a:p>
          <a:p>
            <a:pPr algn="ctr" defTabSz="457200"/>
            <a:r>
              <a:rPr lang="en-US" dirty="0" smtClean="0">
                <a:solidFill>
                  <a:schemeClr val="bg1"/>
                </a:solidFill>
                <a:latin typeface="Calibri" pitchFamily="34" charset="0"/>
                <a:ea typeface="ＭＳ Ｐゴシック" pitchFamily="48" charset="-128"/>
              </a:rPr>
              <a:t>mission</a:t>
            </a:r>
            <a:endParaRPr lang="en-US" dirty="0">
              <a:solidFill>
                <a:schemeClr val="bg1"/>
              </a:solidFill>
              <a:latin typeface="Calibri" pitchFamily="34" charset="0"/>
              <a:ea typeface="ＭＳ Ｐゴシック" pitchFamily="48" charset="-128"/>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Image 4" descr="map.png"/>
          <p:cNvPicPr>
            <a:picLocks noChangeAspect="1"/>
          </p:cNvPicPr>
          <p:nvPr/>
        </p:nvPicPr>
        <p:blipFill>
          <a:blip r:embed="rId3" cstate="print"/>
          <a:srcRect/>
          <a:stretch>
            <a:fillRect/>
          </a:stretch>
        </p:blipFill>
        <p:spPr bwMode="auto">
          <a:xfrm>
            <a:off x="1797050" y="434975"/>
            <a:ext cx="5487987" cy="5570414"/>
          </a:xfrm>
          <a:prstGeom prst="rect">
            <a:avLst/>
          </a:prstGeom>
          <a:noFill/>
          <a:ln w="9525">
            <a:noFill/>
            <a:miter lim="800000"/>
            <a:headEnd/>
            <a:tailEnd/>
          </a:ln>
        </p:spPr>
      </p:pic>
      <p:pic>
        <p:nvPicPr>
          <p:cNvPr id="2" name="Picture 3" descr="PINS-rose-fonce"/>
          <p:cNvPicPr>
            <a:picLocks noChangeAspect="1" noChangeArrowheads="1"/>
          </p:cNvPicPr>
          <p:nvPr/>
        </p:nvPicPr>
        <p:blipFill>
          <a:blip r:embed="rId4" cstate="print"/>
          <a:srcRect/>
          <a:stretch>
            <a:fillRect/>
          </a:stretch>
        </p:blipFill>
        <p:spPr bwMode="auto">
          <a:xfrm>
            <a:off x="847725" y="1019175"/>
            <a:ext cx="1862138" cy="1862137"/>
          </a:xfrm>
          <a:prstGeom prst="rect">
            <a:avLst/>
          </a:prstGeom>
          <a:noFill/>
          <a:ln w="9525">
            <a:noFill/>
            <a:miter lim="800000"/>
            <a:headEnd/>
            <a:tailEnd/>
          </a:ln>
        </p:spPr>
      </p:pic>
      <p:sp>
        <p:nvSpPr>
          <p:cNvPr id="3" name="Rectangle 2"/>
          <p:cNvSpPr/>
          <p:nvPr/>
        </p:nvSpPr>
        <p:spPr>
          <a:xfrm>
            <a:off x="1027102" y="1530350"/>
            <a:ext cx="1500198" cy="584775"/>
          </a:xfrm>
          <a:prstGeom prst="rect">
            <a:avLst/>
          </a:prstGeom>
        </p:spPr>
        <p:txBody>
          <a:bodyPr wrap="square">
            <a:spAutoFit/>
          </a:bodyPr>
          <a:lstStyle/>
          <a:p>
            <a:pPr algn="ctr" defTabSz="457200"/>
            <a:r>
              <a:rPr lang="en-US" sz="1600" dirty="0" smtClean="0">
                <a:solidFill>
                  <a:schemeClr val="bg1"/>
                </a:solidFill>
                <a:latin typeface="Calibri" pitchFamily="34" charset="0"/>
                <a:ea typeface="ＭＳ Ｐゴシック" pitchFamily="48" charset="-128"/>
              </a:rPr>
              <a:t>Keeping Connections</a:t>
            </a:r>
            <a:endParaRPr lang="en-US" sz="1600" dirty="0">
              <a:solidFill>
                <a:schemeClr val="bg1"/>
              </a:solidFill>
              <a:latin typeface="Calibri" pitchFamily="34" charset="0"/>
              <a:ea typeface="ＭＳ Ｐゴシック" pitchFamily="48" charset="-128"/>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ZoneTexte 9"/>
          <p:cNvSpPr txBox="1">
            <a:spLocks noChangeArrowheads="1"/>
          </p:cNvSpPr>
          <p:nvPr/>
        </p:nvSpPr>
        <p:spPr bwMode="auto">
          <a:xfrm>
            <a:off x="2442464" y="1530350"/>
            <a:ext cx="4103688" cy="1682750"/>
          </a:xfrm>
          <a:prstGeom prst="rect">
            <a:avLst/>
          </a:prstGeom>
          <a:noFill/>
          <a:ln w="9525">
            <a:noFill/>
            <a:miter lim="800000"/>
            <a:headEnd/>
            <a:tailEnd/>
          </a:ln>
        </p:spPr>
        <p:txBody>
          <a:bodyPr/>
          <a:lstStyle/>
          <a:p>
            <a:pPr algn="ctr" defTabSz="457200">
              <a:lnSpc>
                <a:spcPct val="80000"/>
              </a:lnSpc>
            </a:pPr>
            <a:r>
              <a:rPr lang="en-US" sz="3500" dirty="0">
                <a:latin typeface="Calibri" pitchFamily="34" charset="0"/>
                <a:ea typeface="ＭＳ Ｐゴシック" pitchFamily="48" charset="-128"/>
              </a:rPr>
              <a:t>- every month -</a:t>
            </a:r>
          </a:p>
          <a:p>
            <a:pPr algn="ctr" defTabSz="457200">
              <a:lnSpc>
                <a:spcPct val="80000"/>
              </a:lnSpc>
            </a:pPr>
            <a:r>
              <a:rPr lang="en-US" sz="3500" dirty="0">
                <a:latin typeface="Calibri" pitchFamily="34" charset="0"/>
                <a:ea typeface="ＭＳ Ｐゴシック" pitchFamily="48" charset="-128"/>
              </a:rPr>
              <a:t>- every employee -</a:t>
            </a:r>
          </a:p>
          <a:p>
            <a:pPr algn="ctr" defTabSz="457200">
              <a:lnSpc>
                <a:spcPct val="80000"/>
              </a:lnSpc>
            </a:pPr>
            <a:r>
              <a:rPr lang="en-US" sz="3500" dirty="0">
                <a:latin typeface="Calibri" pitchFamily="34" charset="0"/>
                <a:ea typeface="ＭＳ Ｐゴシック" pitchFamily="48" charset="-128"/>
              </a:rPr>
              <a:t>- everywhere -</a:t>
            </a:r>
            <a:endParaRPr lang="en-US" sz="1300" dirty="0">
              <a:solidFill>
                <a:srgbClr val="808080"/>
              </a:solidFill>
              <a:latin typeface="Calibri" pitchFamily="34" charset="0"/>
              <a:ea typeface="ＭＳ Ｐゴシック" pitchFamily="48" charset="-128"/>
            </a:endParaRPr>
          </a:p>
        </p:txBody>
      </p:sp>
      <p:pic>
        <p:nvPicPr>
          <p:cNvPr id="3" name="Picture 6" descr="LOG-45 LIVE SESSIONS-V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378333" y="2824162"/>
            <a:ext cx="4238367" cy="2116137"/>
          </a:xfrm>
          <a:prstGeom prst="rect">
            <a:avLst/>
          </a:prstGeom>
          <a:noFill/>
          <a:ln w="9525">
            <a:noFill/>
            <a:miter lim="800000"/>
            <a:headEnd/>
            <a:tailEnd/>
          </a:ln>
        </p:spPr>
      </p:pic>
      <p:pic>
        <p:nvPicPr>
          <p:cNvPr id="4" name="Picture 5" descr="PINS-turquoise"/>
          <p:cNvPicPr>
            <a:picLocks noChangeAspect="1" noChangeArrowheads="1"/>
          </p:cNvPicPr>
          <p:nvPr/>
        </p:nvPicPr>
        <p:blipFill>
          <a:blip r:embed="rId4" cstate="print"/>
          <a:srcRect/>
          <a:stretch>
            <a:fillRect/>
          </a:stretch>
        </p:blipFill>
        <p:spPr bwMode="auto">
          <a:xfrm>
            <a:off x="796925" y="1092200"/>
            <a:ext cx="1876425" cy="1876425"/>
          </a:xfrm>
          <a:prstGeom prst="rect">
            <a:avLst/>
          </a:prstGeom>
          <a:noFill/>
          <a:ln w="9525">
            <a:noFill/>
            <a:miter lim="800000"/>
            <a:headEnd/>
            <a:tailEnd/>
          </a:ln>
        </p:spPr>
      </p:pic>
      <p:sp>
        <p:nvSpPr>
          <p:cNvPr id="5" name="Rectangle 3"/>
          <p:cNvSpPr>
            <a:spLocks noChangeArrowheads="1"/>
          </p:cNvSpPr>
          <p:nvPr/>
        </p:nvSpPr>
        <p:spPr bwMode="auto">
          <a:xfrm>
            <a:off x="965200" y="1603375"/>
            <a:ext cx="1562100" cy="646331"/>
          </a:xfrm>
          <a:prstGeom prst="rect">
            <a:avLst/>
          </a:prstGeom>
          <a:noFill/>
          <a:ln w="9525">
            <a:noFill/>
            <a:miter lim="800000"/>
            <a:headEnd/>
            <a:tailEnd/>
          </a:ln>
        </p:spPr>
        <p:txBody>
          <a:bodyPr>
            <a:spAutoFit/>
          </a:bodyPr>
          <a:lstStyle/>
          <a:p>
            <a:pPr algn="ctr" defTabSz="457200"/>
            <a:r>
              <a:rPr lang="fr-FR" dirty="0" smtClean="0">
                <a:solidFill>
                  <a:schemeClr val="bg1"/>
                </a:solidFill>
                <a:latin typeface="Calibri" pitchFamily="34" charset="0"/>
              </a:rPr>
              <a:t>Our </a:t>
            </a:r>
          </a:p>
          <a:p>
            <a:pPr algn="ctr" defTabSz="457200"/>
            <a:r>
              <a:rPr lang="fr-FR" dirty="0" smtClean="0">
                <a:solidFill>
                  <a:schemeClr val="bg1"/>
                </a:solidFill>
                <a:latin typeface="Calibri" pitchFamily="34" charset="0"/>
              </a:rPr>
              <a:t>ambition</a:t>
            </a:r>
            <a:endParaRPr lang="fr-FR" dirty="0">
              <a:solidFill>
                <a:schemeClr val="bg1"/>
              </a:solidFill>
              <a:latin typeface="Calibri" pitchFamily="34"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age 8" descr="Algeria.png">
            <a:hlinkClick r:id="rId3" action="ppaction://hlinkfile"/>
          </p:cNvPr>
          <p:cNvPicPr>
            <a:picLocks noChangeAspect="1"/>
          </p:cNvPicPr>
          <p:nvPr/>
        </p:nvPicPr>
        <p:blipFill>
          <a:blip r:embed="rId4" cstate="print"/>
          <a:srcRect/>
          <a:stretch>
            <a:fillRect/>
          </a:stretch>
        </p:blipFill>
        <p:spPr bwMode="auto">
          <a:xfrm>
            <a:off x="2890836" y="1674811"/>
            <a:ext cx="3287714" cy="3287714"/>
          </a:xfrm>
          <a:prstGeom prst="rect">
            <a:avLst/>
          </a:prstGeom>
          <a:noFill/>
          <a:ln w="9525">
            <a:noFill/>
            <a:miter lim="800000"/>
            <a:headEnd/>
            <a:tailEnd/>
          </a:ln>
        </p:spPr>
      </p:pic>
      <p:pic>
        <p:nvPicPr>
          <p:cNvPr id="4" name="Picture 3" descr="PINS-rose-fonce"/>
          <p:cNvPicPr>
            <a:picLocks noChangeAspect="1" noChangeArrowheads="1"/>
          </p:cNvPicPr>
          <p:nvPr/>
        </p:nvPicPr>
        <p:blipFill>
          <a:blip r:embed="rId5" cstate="print"/>
          <a:srcRect/>
          <a:stretch>
            <a:fillRect/>
          </a:stretch>
        </p:blipFill>
        <p:spPr bwMode="auto">
          <a:xfrm>
            <a:off x="847725" y="1019175"/>
            <a:ext cx="1862138" cy="1862137"/>
          </a:xfrm>
          <a:prstGeom prst="rect">
            <a:avLst/>
          </a:prstGeom>
          <a:noFill/>
          <a:ln w="9525">
            <a:noFill/>
            <a:miter lim="800000"/>
            <a:headEnd/>
            <a:tailEnd/>
          </a:ln>
        </p:spPr>
      </p:pic>
      <p:sp>
        <p:nvSpPr>
          <p:cNvPr id="5" name="Rectangle 4"/>
          <p:cNvSpPr/>
          <p:nvPr/>
        </p:nvSpPr>
        <p:spPr>
          <a:xfrm>
            <a:off x="1027102" y="1529775"/>
            <a:ext cx="1500198" cy="584775"/>
          </a:xfrm>
          <a:prstGeom prst="rect">
            <a:avLst/>
          </a:prstGeom>
        </p:spPr>
        <p:txBody>
          <a:bodyPr wrap="square">
            <a:spAutoFit/>
          </a:bodyPr>
          <a:lstStyle/>
          <a:p>
            <a:pPr algn="ctr" defTabSz="457200"/>
            <a:r>
              <a:rPr lang="en-US" sz="1600" dirty="0" smtClean="0">
                <a:solidFill>
                  <a:schemeClr val="bg1"/>
                </a:solidFill>
                <a:latin typeface="Calibri" pitchFamily="34" charset="0"/>
                <a:ea typeface="ＭＳ Ｐゴシック" pitchFamily="48" charset="-128"/>
              </a:rPr>
              <a:t>Danone</a:t>
            </a:r>
          </a:p>
          <a:p>
            <a:pPr algn="ctr" defTabSz="457200"/>
            <a:r>
              <a:rPr lang="en-US" sz="1600" dirty="0" smtClean="0">
                <a:solidFill>
                  <a:schemeClr val="bg1"/>
                </a:solidFill>
                <a:latin typeface="Calibri" pitchFamily="34" charset="0"/>
                <a:ea typeface="ＭＳ Ｐゴシック" pitchFamily="48" charset="-128"/>
              </a:rPr>
              <a:t>Algeria</a:t>
            </a:r>
            <a:endParaRPr lang="en-US" sz="1600" dirty="0">
              <a:solidFill>
                <a:schemeClr val="bg1"/>
              </a:solidFill>
              <a:latin typeface="Calibri" pitchFamily="34" charset="0"/>
              <a:ea typeface="ＭＳ Ｐゴシック" pitchFamily="48" charset="-128"/>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2" descr="participation-mini-LG"/>
          <p:cNvPicPr>
            <a:picLocks noChangeAspect="1" noChangeArrowheads="1"/>
          </p:cNvPicPr>
          <p:nvPr/>
        </p:nvPicPr>
        <p:blipFill>
          <a:blip r:embed="rId3" cstate="print"/>
          <a:srcRect/>
          <a:stretch>
            <a:fillRect/>
          </a:stretch>
        </p:blipFill>
        <p:spPr bwMode="auto">
          <a:xfrm rot="21238169">
            <a:off x="3342870" y="1312012"/>
            <a:ext cx="2647825" cy="17637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2"/>
          <p:cNvPicPr>
            <a:picLocks noChangeAspect="1" noChangeArrowheads="1"/>
          </p:cNvPicPr>
          <p:nvPr/>
        </p:nvPicPr>
        <p:blipFill>
          <a:blip r:embed="rId4" cstate="print"/>
          <a:srcRect/>
          <a:stretch>
            <a:fillRect/>
          </a:stretch>
        </p:blipFill>
        <p:spPr bwMode="auto">
          <a:xfrm rot="20641516">
            <a:off x="2202249" y="2881724"/>
            <a:ext cx="2642589" cy="17797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3" descr="LOG-45 LIVE SESSIONS-V2"/>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363191" y="1351125"/>
            <a:ext cx="1675284" cy="836450"/>
          </a:xfrm>
          <a:prstGeom prst="rect">
            <a:avLst/>
          </a:prstGeom>
          <a:solidFill>
            <a:srgbClr val="FFFFFF">
              <a:shade val="85000"/>
            </a:srgbClr>
          </a:solidFill>
          <a:ln w="571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2"/>
          <p:cNvPicPr>
            <a:picLocks noChangeAspect="1" noChangeArrowheads="1"/>
          </p:cNvPicPr>
          <p:nvPr/>
        </p:nvPicPr>
        <p:blipFill>
          <a:blip r:embed="rId6" cstate="print"/>
          <a:srcRect/>
          <a:stretch>
            <a:fillRect/>
          </a:stretch>
        </p:blipFill>
        <p:spPr bwMode="auto">
          <a:xfrm>
            <a:off x="4191676" y="2815089"/>
            <a:ext cx="2669252" cy="17796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Image 3" descr="map.png"/>
          <p:cNvPicPr>
            <a:picLocks noChangeAspect="1"/>
          </p:cNvPicPr>
          <p:nvPr/>
        </p:nvPicPr>
        <p:blipFill>
          <a:blip r:embed="rId3" cstate="print"/>
          <a:srcRect/>
          <a:stretch>
            <a:fillRect/>
          </a:stretch>
        </p:blipFill>
        <p:spPr bwMode="auto">
          <a:xfrm>
            <a:off x="1797050" y="434975"/>
            <a:ext cx="5487987" cy="5570414"/>
          </a:xfrm>
          <a:prstGeom prst="rect">
            <a:avLst/>
          </a:prstGeom>
          <a:noFill/>
          <a:ln w="9525">
            <a:noFill/>
            <a:miter lim="800000"/>
            <a:headEnd/>
            <a:tailEnd/>
          </a:ln>
        </p:spPr>
      </p:pic>
      <p:pic>
        <p:nvPicPr>
          <p:cNvPr id="5" name="Picture 3" descr="PINS-rose-fonce"/>
          <p:cNvPicPr>
            <a:picLocks noChangeAspect="1" noChangeArrowheads="1"/>
          </p:cNvPicPr>
          <p:nvPr/>
        </p:nvPicPr>
        <p:blipFill>
          <a:blip r:embed="rId4" cstate="print"/>
          <a:srcRect/>
          <a:stretch>
            <a:fillRect/>
          </a:stretch>
        </p:blipFill>
        <p:spPr bwMode="auto">
          <a:xfrm>
            <a:off x="847725" y="1019175"/>
            <a:ext cx="1862138" cy="1862137"/>
          </a:xfrm>
          <a:prstGeom prst="rect">
            <a:avLst/>
          </a:prstGeom>
          <a:noFill/>
          <a:ln w="9525">
            <a:noFill/>
            <a:miter lim="800000"/>
            <a:headEnd/>
            <a:tailEnd/>
          </a:ln>
        </p:spPr>
      </p:pic>
      <p:sp>
        <p:nvSpPr>
          <p:cNvPr id="3" name="Rectangle 3"/>
          <p:cNvSpPr>
            <a:spLocks noChangeArrowheads="1"/>
          </p:cNvSpPr>
          <p:nvPr/>
        </p:nvSpPr>
        <p:spPr bwMode="auto">
          <a:xfrm>
            <a:off x="993775" y="1238250"/>
            <a:ext cx="1562100" cy="1314450"/>
          </a:xfrm>
          <a:prstGeom prst="rect">
            <a:avLst/>
          </a:prstGeom>
          <a:noFill/>
          <a:ln w="9525">
            <a:noFill/>
            <a:miter lim="800000"/>
            <a:headEnd/>
            <a:tailEnd/>
          </a:ln>
        </p:spPr>
        <p:txBody>
          <a:bodyPr>
            <a:spAutoFit/>
          </a:bodyPr>
          <a:lstStyle/>
          <a:p>
            <a:pPr algn="ctr" defTabSz="457200"/>
            <a:r>
              <a:rPr lang="en-US" sz="1600" dirty="0">
                <a:solidFill>
                  <a:schemeClr val="bg1"/>
                </a:solidFill>
                <a:latin typeface="Calibri" pitchFamily="34" charset="0"/>
                <a:ea typeface="ＭＳ Ｐゴシック" pitchFamily="48" charset="-128"/>
              </a:rPr>
              <a:t>DANONE </a:t>
            </a:r>
            <a:r>
              <a:rPr lang="en-US" sz="1600" dirty="0" smtClean="0">
                <a:solidFill>
                  <a:schemeClr val="bg1"/>
                </a:solidFill>
                <a:latin typeface="Calibri" pitchFamily="34" charset="0"/>
                <a:ea typeface="ＭＳ Ｐゴシック" pitchFamily="48" charset="-128"/>
              </a:rPr>
              <a:t>CONNECTIONS </a:t>
            </a:r>
            <a:r>
              <a:rPr lang="en-US" sz="1600" dirty="0">
                <a:solidFill>
                  <a:schemeClr val="bg1"/>
                </a:solidFill>
                <a:latin typeface="Calibri" pitchFamily="34" charset="0"/>
                <a:ea typeface="ＭＳ Ｐゴシック" pitchFamily="48" charset="-128"/>
              </a:rPr>
              <a:t>the Internal Communication System</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Image 3" descr="Sans titre - 1.png"/>
          <p:cNvPicPr>
            <a:picLocks noChangeAspect="1"/>
          </p:cNvPicPr>
          <p:nvPr/>
        </p:nvPicPr>
        <p:blipFill>
          <a:blip r:embed="rId3" cstate="print"/>
          <a:stretch>
            <a:fillRect/>
          </a:stretch>
        </p:blipFill>
        <p:spPr>
          <a:xfrm>
            <a:off x="1870075" y="876300"/>
            <a:ext cx="5466136" cy="4305300"/>
          </a:xfrm>
          <a:prstGeom prst="rect">
            <a:avLst/>
          </a:prstGeom>
        </p:spPr>
      </p:pic>
      <p:cxnSp>
        <p:nvCxnSpPr>
          <p:cNvPr id="6" name="Connecteur droit avec flèche 5"/>
          <p:cNvCxnSpPr/>
          <p:nvPr/>
        </p:nvCxnSpPr>
        <p:spPr>
          <a:xfrm rot="10800000">
            <a:off x="9245600" y="5473700"/>
            <a:ext cx="4527550" cy="1588"/>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8" name="Connecteur droit avec flèche 7"/>
          <p:cNvCxnSpPr/>
          <p:nvPr/>
        </p:nvCxnSpPr>
        <p:spPr>
          <a:xfrm flipV="1">
            <a:off x="-1387475" y="6200775"/>
            <a:ext cx="1387475" cy="657225"/>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4" name="Connecteur droit avec flèche 13"/>
          <p:cNvCxnSpPr/>
          <p:nvPr/>
        </p:nvCxnSpPr>
        <p:spPr>
          <a:xfrm rot="16200000" flipV="1">
            <a:off x="3257551" y="7956549"/>
            <a:ext cx="1752600" cy="2"/>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17" name="ZoneTexte 16"/>
          <p:cNvSpPr txBox="1"/>
          <p:nvPr/>
        </p:nvSpPr>
        <p:spPr>
          <a:xfrm>
            <a:off x="8223250" y="5546725"/>
            <a:ext cx="4235450" cy="369332"/>
          </a:xfrm>
          <a:prstGeom prst="rect">
            <a:avLst/>
          </a:prstGeom>
          <a:noFill/>
        </p:spPr>
        <p:txBody>
          <a:bodyPr wrap="square" rtlCol="0">
            <a:spAutoFit/>
          </a:bodyPr>
          <a:lstStyle/>
          <a:p>
            <a:pPr algn="ctr"/>
            <a:r>
              <a:rPr lang="fr-FR" dirty="0" smtClean="0">
                <a:solidFill>
                  <a:schemeClr val="accent1">
                    <a:lumMod val="75000"/>
                  </a:schemeClr>
                </a:solidFill>
              </a:rPr>
              <a:t>Feedback and </a:t>
            </a:r>
            <a:r>
              <a:rPr lang="fr-FR" dirty="0" err="1" smtClean="0">
                <a:solidFill>
                  <a:schemeClr val="accent1">
                    <a:lumMod val="75000"/>
                  </a:schemeClr>
                </a:solidFill>
              </a:rPr>
              <a:t>Reactions</a:t>
            </a:r>
            <a:endParaRPr lang="fr-FR" dirty="0">
              <a:solidFill>
                <a:schemeClr val="accent1">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grpId="0" nodeType="clickEffect">
                                  <p:stCondLst>
                                    <p:cond delay="0"/>
                                  </p:stCondLst>
                                  <p:childTnLst>
                                    <p:animMotion origin="layout" path="M 0.11962 -0.00741 L -0.63871 -0.00903 " pathEditMode="relative" rAng="0" ptsTypes="AA">
                                      <p:cBhvr>
                                        <p:cTn id="6" dur="2000" fill="hold"/>
                                        <p:tgtEl>
                                          <p:spTgt spid="17"/>
                                        </p:tgtEl>
                                        <p:attrNameLst>
                                          <p:attrName>ppt_x</p:attrName>
                                          <p:attrName>ppt_y</p:attrName>
                                        </p:attrNameLst>
                                      </p:cBhvr>
                                      <p:rCtr x="-379" y="-1"/>
                                    </p:animMotion>
                                  </p:childTnLst>
                                </p:cTn>
                              </p:par>
                              <p:par>
                                <p:cTn id="7" presetID="35" presetClass="path" presetSubtype="0" accel="50000" decel="50000" fill="hold" nodeType="withEffect">
                                  <p:stCondLst>
                                    <p:cond delay="0"/>
                                  </p:stCondLst>
                                  <p:childTnLst>
                                    <p:animMotion origin="layout" path="M -3.88889E-6 2.59259E-6 L -0.76579 2.59259E-6 " pathEditMode="relative" rAng="0" ptsTypes="AA">
                                      <p:cBhvr>
                                        <p:cTn id="8" dur="2000" fill="hold"/>
                                        <p:tgtEl>
                                          <p:spTgt spid="6"/>
                                        </p:tgtEl>
                                        <p:attrNameLst>
                                          <p:attrName>ppt_x</p:attrName>
                                          <p:attrName>ppt_y</p:attrName>
                                        </p:attrNameLst>
                                      </p:cBhvr>
                                      <p:rCtr x="-383" y="0"/>
                                    </p:animMotion>
                                  </p:childTnLst>
                                </p:cTn>
                              </p:par>
                            </p:childTnLst>
                          </p:cTn>
                        </p:par>
                        <p:par>
                          <p:cTn id="9" fill="hold">
                            <p:stCondLst>
                              <p:cond delay="2000"/>
                            </p:stCondLst>
                            <p:childTnLst>
                              <p:par>
                                <p:cTn id="10" presetID="63" presetClass="path" presetSubtype="0" accel="50000" decel="50000" fill="hold" nodeType="afterEffect">
                                  <p:stCondLst>
                                    <p:cond delay="0"/>
                                  </p:stCondLst>
                                  <p:childTnLst>
                                    <p:animMotion origin="layout" path="M 0.09948 -0.07291 L 0.47309 -0.31435 " pathEditMode="relative" rAng="0" ptsTypes="AA">
                                      <p:cBhvr>
                                        <p:cTn id="11" dur="2000" fill="hold"/>
                                        <p:tgtEl>
                                          <p:spTgt spid="8"/>
                                        </p:tgtEl>
                                        <p:attrNameLst>
                                          <p:attrName>ppt_x</p:attrName>
                                          <p:attrName>ppt_y</p:attrName>
                                        </p:attrNameLst>
                                      </p:cBhvr>
                                      <p:rCtr x="187" y="-121"/>
                                    </p:animMotion>
                                  </p:childTnLst>
                                </p:cTn>
                              </p:par>
                            </p:childTnLst>
                          </p:cTn>
                        </p:par>
                        <p:par>
                          <p:cTn id="12" fill="hold">
                            <p:stCondLst>
                              <p:cond delay="4000"/>
                            </p:stCondLst>
                            <p:childTnLst>
                              <p:par>
                                <p:cTn id="13" presetID="64" presetClass="path" presetSubtype="0" accel="50000" decel="50000" fill="hold" nodeType="afterEffect">
                                  <p:stCondLst>
                                    <p:cond delay="0"/>
                                  </p:stCondLst>
                                  <p:childTnLst>
                                    <p:animMotion origin="layout" path="M -3.33333E-6 4.81481E-6 L 0.00052 -0.77616 " pathEditMode="relative" rAng="0" ptsTypes="AA">
                                      <p:cBhvr>
                                        <p:cTn id="14" dur="2000" fill="hold"/>
                                        <p:tgtEl>
                                          <p:spTgt spid="14"/>
                                        </p:tgtEl>
                                        <p:attrNameLst>
                                          <p:attrName>ppt_x</p:attrName>
                                          <p:attrName>ppt_y</p:attrName>
                                        </p:attrNameLst>
                                      </p:cBhvr>
                                      <p:rCtr x="0" y="-38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 name="Picture 5" descr="PINS-turquoise"/>
          <p:cNvPicPr>
            <a:picLocks noChangeAspect="1" noChangeArrowheads="1"/>
          </p:cNvPicPr>
          <p:nvPr/>
        </p:nvPicPr>
        <p:blipFill>
          <a:blip r:embed="rId3" cstate="print"/>
          <a:srcRect/>
          <a:stretch>
            <a:fillRect/>
          </a:stretch>
        </p:blipFill>
        <p:spPr bwMode="auto">
          <a:xfrm>
            <a:off x="796925" y="1092200"/>
            <a:ext cx="1876425" cy="1876425"/>
          </a:xfrm>
          <a:prstGeom prst="rect">
            <a:avLst/>
          </a:prstGeom>
          <a:noFill/>
          <a:ln w="9525">
            <a:noFill/>
            <a:miter lim="800000"/>
            <a:headEnd/>
            <a:tailEnd/>
          </a:ln>
        </p:spPr>
      </p:pic>
      <p:pic>
        <p:nvPicPr>
          <p:cNvPr id="2" name="Picture 20" descr="camemebrt def"/>
          <p:cNvPicPr>
            <a:picLocks noChangeAspect="1" noChangeArrowheads="1"/>
          </p:cNvPicPr>
          <p:nvPr/>
        </p:nvPicPr>
        <p:blipFill>
          <a:blip r:embed="rId4" cstate="print"/>
          <a:srcRect/>
          <a:stretch>
            <a:fillRect/>
          </a:stretch>
        </p:blipFill>
        <p:spPr bwMode="auto">
          <a:xfrm>
            <a:off x="2693987" y="1631950"/>
            <a:ext cx="3681413" cy="3695700"/>
          </a:xfrm>
          <a:prstGeom prst="rect">
            <a:avLst/>
          </a:prstGeom>
          <a:noFill/>
          <a:ln w="9525">
            <a:noFill/>
            <a:miter lim="800000"/>
            <a:headEnd/>
            <a:tailEnd/>
          </a:ln>
        </p:spPr>
      </p:pic>
      <p:sp>
        <p:nvSpPr>
          <p:cNvPr id="3" name="Text Box 3"/>
          <p:cNvSpPr txBox="1">
            <a:spLocks noChangeArrowheads="1"/>
          </p:cNvSpPr>
          <p:nvPr/>
        </p:nvSpPr>
        <p:spPr bwMode="auto">
          <a:xfrm>
            <a:off x="5057775" y="1814512"/>
            <a:ext cx="3384550" cy="506413"/>
          </a:xfrm>
          <a:prstGeom prst="rect">
            <a:avLst/>
          </a:prstGeom>
          <a:noFill/>
          <a:ln w="9525">
            <a:noFill/>
            <a:miter lim="800000"/>
            <a:headEnd/>
            <a:tailEnd/>
          </a:ln>
        </p:spPr>
        <p:txBody>
          <a:bodyPr>
            <a:spAutoFit/>
          </a:bodyPr>
          <a:lstStyle/>
          <a:p>
            <a:pPr algn="r">
              <a:lnSpc>
                <a:spcPct val="85000"/>
              </a:lnSpc>
            </a:pPr>
            <a:endParaRPr lang="en-US" sz="3200" b="1">
              <a:solidFill>
                <a:srgbClr val="808080"/>
              </a:solidFill>
              <a:ea typeface="ＭＳ Ｐゴシック" pitchFamily="48" charset="-128"/>
            </a:endParaRPr>
          </a:p>
        </p:txBody>
      </p:sp>
      <p:sp>
        <p:nvSpPr>
          <p:cNvPr id="4" name="Text Box 4"/>
          <p:cNvSpPr txBox="1">
            <a:spLocks noChangeArrowheads="1"/>
          </p:cNvSpPr>
          <p:nvPr/>
        </p:nvSpPr>
        <p:spPr bwMode="auto">
          <a:xfrm>
            <a:off x="447675" y="2247900"/>
            <a:ext cx="7019925" cy="350837"/>
          </a:xfrm>
          <a:prstGeom prst="rect">
            <a:avLst/>
          </a:prstGeom>
          <a:noFill/>
          <a:ln w="9525">
            <a:noFill/>
            <a:miter lim="800000"/>
            <a:headEnd/>
            <a:tailEnd/>
          </a:ln>
        </p:spPr>
        <p:txBody>
          <a:bodyPr>
            <a:spAutoFit/>
          </a:bodyPr>
          <a:lstStyle/>
          <a:p>
            <a:pPr algn="r">
              <a:lnSpc>
                <a:spcPct val="85000"/>
              </a:lnSpc>
            </a:pPr>
            <a:endParaRPr lang="en-US" sz="2000">
              <a:solidFill>
                <a:srgbClr val="808080"/>
              </a:solidFill>
              <a:ea typeface="ＭＳ Ｐゴシック" pitchFamily="48" charset="-128"/>
            </a:endParaRPr>
          </a:p>
        </p:txBody>
      </p:sp>
      <p:sp>
        <p:nvSpPr>
          <p:cNvPr id="5" name="ZoneTexte 9"/>
          <p:cNvSpPr txBox="1">
            <a:spLocks noChangeArrowheads="1"/>
          </p:cNvSpPr>
          <p:nvPr/>
        </p:nvSpPr>
        <p:spPr bwMode="auto">
          <a:xfrm>
            <a:off x="2965450" y="1160462"/>
            <a:ext cx="3095625" cy="471488"/>
          </a:xfrm>
          <a:prstGeom prst="rect">
            <a:avLst/>
          </a:prstGeom>
          <a:noFill/>
          <a:ln w="9525">
            <a:noFill/>
            <a:miter lim="800000"/>
            <a:headEnd/>
            <a:tailEnd/>
          </a:ln>
        </p:spPr>
        <p:txBody>
          <a:bodyPr/>
          <a:lstStyle/>
          <a:p>
            <a:pPr algn="ctr" defTabSz="457200">
              <a:lnSpc>
                <a:spcPct val="80000"/>
              </a:lnSpc>
            </a:pPr>
            <a:r>
              <a:rPr lang="en-GB" sz="3000" b="1">
                <a:solidFill>
                  <a:srgbClr val="3FA9A6"/>
                </a:solidFill>
                <a:latin typeface="Calibri" pitchFamily="34" charset="0"/>
                <a:ea typeface="ＭＳ Ｐゴシック" pitchFamily="48" charset="-128"/>
              </a:rPr>
              <a:t>45’ STRUCTURE</a:t>
            </a:r>
          </a:p>
        </p:txBody>
      </p:sp>
      <p:sp>
        <p:nvSpPr>
          <p:cNvPr id="6" name="Rectangle 3"/>
          <p:cNvSpPr>
            <a:spLocks noChangeArrowheads="1"/>
          </p:cNvSpPr>
          <p:nvPr/>
        </p:nvSpPr>
        <p:spPr bwMode="auto">
          <a:xfrm>
            <a:off x="1139825" y="1530350"/>
            <a:ext cx="1277937" cy="923330"/>
          </a:xfrm>
          <a:prstGeom prst="rect">
            <a:avLst/>
          </a:prstGeom>
          <a:noFill/>
          <a:ln w="9525">
            <a:noFill/>
            <a:miter lim="800000"/>
            <a:headEnd/>
            <a:tailEnd/>
          </a:ln>
        </p:spPr>
        <p:txBody>
          <a:bodyPr>
            <a:spAutoFit/>
          </a:bodyPr>
          <a:lstStyle/>
          <a:p>
            <a:pPr algn="ctr" defTabSz="457200"/>
            <a:r>
              <a:rPr lang="fr-FR" dirty="0" err="1" smtClean="0">
                <a:solidFill>
                  <a:schemeClr val="bg1"/>
                </a:solidFill>
                <a:latin typeface="Calibri" pitchFamily="34" charset="0"/>
                <a:ea typeface="ＭＳ Ｐゴシック" pitchFamily="48" charset="-128"/>
              </a:rPr>
              <a:t>Monthly</a:t>
            </a:r>
            <a:r>
              <a:rPr lang="fr-FR" dirty="0" smtClean="0">
                <a:solidFill>
                  <a:schemeClr val="bg1"/>
                </a:solidFill>
                <a:latin typeface="Calibri" pitchFamily="34" charset="0"/>
                <a:ea typeface="ＭＳ Ｐゴシック" pitchFamily="48" charset="-128"/>
              </a:rPr>
              <a:t> Live Sessions</a:t>
            </a:r>
            <a:endParaRPr lang="fr-FR" dirty="0">
              <a:solidFill>
                <a:schemeClr val="bg1"/>
              </a:solidFill>
              <a:latin typeface="Calibri" pitchFamily="34" charset="0"/>
              <a:ea typeface="ＭＳ Ｐゴシック" pitchFamily="48" charset="-128"/>
            </a:endParaRPr>
          </a:p>
        </p:txBody>
      </p:sp>
      <p:sp>
        <p:nvSpPr>
          <p:cNvPr id="7" name="Oval 9"/>
          <p:cNvSpPr>
            <a:spLocks noChangeArrowheads="1"/>
          </p:cNvSpPr>
          <p:nvPr/>
        </p:nvSpPr>
        <p:spPr bwMode="auto">
          <a:xfrm>
            <a:off x="4122737" y="3025775"/>
            <a:ext cx="728663" cy="730250"/>
          </a:xfrm>
          <a:prstGeom prst="ellipse">
            <a:avLst/>
          </a:prstGeom>
          <a:solidFill>
            <a:schemeClr val="bg1"/>
          </a:solidFill>
          <a:ln w="9525">
            <a:noFill/>
            <a:round/>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nchor="ctr"/>
          <a:lstStyle/>
          <a:p>
            <a:endParaRPr lang="en-US">
              <a:ea typeface="ＭＳ Ｐゴシック" pitchFamily="48" charset="-128"/>
            </a:endParaRPr>
          </a:p>
        </p:txBody>
      </p:sp>
      <p:sp>
        <p:nvSpPr>
          <p:cNvPr id="8" name="Text Box 14"/>
          <p:cNvSpPr txBox="1">
            <a:spLocks noChangeArrowheads="1"/>
          </p:cNvSpPr>
          <p:nvPr/>
        </p:nvSpPr>
        <p:spPr bwMode="auto">
          <a:xfrm>
            <a:off x="4122737" y="3025775"/>
            <a:ext cx="728663" cy="646112"/>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a:spAutoFit/>
          </a:bodyPr>
          <a:lstStyle/>
          <a:p>
            <a:pPr algn="ctr">
              <a:spcBef>
                <a:spcPct val="50000"/>
              </a:spcBef>
              <a:defRPr/>
            </a:pPr>
            <a:r>
              <a:rPr lang="en-US" sz="1200" b="1" dirty="0">
                <a:latin typeface="+mj-lt"/>
                <a:ea typeface="ＭＳ Ｐゴシック" charset="-128"/>
              </a:rPr>
              <a:t>45’ every month</a:t>
            </a:r>
          </a:p>
        </p:txBody>
      </p:sp>
      <p:sp>
        <p:nvSpPr>
          <p:cNvPr id="9" name="Text Box 15"/>
          <p:cNvSpPr txBox="1">
            <a:spLocks noChangeArrowheads="1"/>
          </p:cNvSpPr>
          <p:nvPr/>
        </p:nvSpPr>
        <p:spPr bwMode="auto">
          <a:xfrm>
            <a:off x="4327525" y="2017712"/>
            <a:ext cx="1366837" cy="815608"/>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a:spAutoFit/>
          </a:bodyPr>
          <a:lstStyle/>
          <a:p>
            <a:pPr algn="ctr">
              <a:spcBef>
                <a:spcPct val="50000"/>
              </a:spcBef>
              <a:defRPr/>
            </a:pPr>
            <a:r>
              <a:rPr lang="en-US" sz="1200" b="1" dirty="0">
                <a:solidFill>
                  <a:schemeClr val="bg1"/>
                </a:solidFill>
                <a:latin typeface="+mj-lt"/>
                <a:ea typeface="ＭＳ Ｐゴシック" charset="-128"/>
              </a:rPr>
              <a:t>10’ </a:t>
            </a:r>
          </a:p>
          <a:p>
            <a:pPr algn="ctr">
              <a:spcBef>
                <a:spcPct val="50000"/>
              </a:spcBef>
              <a:defRPr/>
            </a:pPr>
            <a:r>
              <a:rPr lang="en-US" sz="1400" dirty="0">
                <a:latin typeface="+mj-lt"/>
                <a:ea typeface="ＭＳ Ｐゴシック" charset="-128"/>
              </a:rPr>
              <a:t>on the </a:t>
            </a:r>
            <a:r>
              <a:rPr lang="en-US" sz="1400" dirty="0" err="1">
                <a:latin typeface="+mj-lt"/>
                <a:ea typeface="ＭＳ Ｐゴシック" charset="-128"/>
              </a:rPr>
              <a:t>corp</a:t>
            </a:r>
            <a:r>
              <a:rPr lang="en-US" sz="1400" dirty="0">
                <a:latin typeface="+mj-lt"/>
                <a:ea typeface="ＭＳ Ｐゴシック" charset="-128"/>
              </a:rPr>
              <a:t> &amp; WWBU</a:t>
            </a:r>
          </a:p>
        </p:txBody>
      </p:sp>
      <p:sp>
        <p:nvSpPr>
          <p:cNvPr id="10" name="Text Box 16"/>
          <p:cNvSpPr txBox="1">
            <a:spLocks noChangeArrowheads="1"/>
          </p:cNvSpPr>
          <p:nvPr/>
        </p:nvSpPr>
        <p:spPr bwMode="auto">
          <a:xfrm>
            <a:off x="4613275" y="3303587"/>
            <a:ext cx="1366837" cy="815608"/>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a:spAutoFit/>
          </a:bodyPr>
          <a:lstStyle/>
          <a:p>
            <a:pPr algn="ctr">
              <a:spcBef>
                <a:spcPct val="50000"/>
              </a:spcBef>
              <a:defRPr/>
            </a:pPr>
            <a:r>
              <a:rPr lang="en-US" sz="1200" b="1" dirty="0">
                <a:solidFill>
                  <a:schemeClr val="bg1"/>
                </a:solidFill>
                <a:latin typeface="+mj-lt"/>
                <a:ea typeface="ＭＳ Ｐゴシック" charset="-128"/>
              </a:rPr>
              <a:t>20’ </a:t>
            </a:r>
          </a:p>
          <a:p>
            <a:pPr algn="ctr">
              <a:spcBef>
                <a:spcPct val="50000"/>
              </a:spcBef>
              <a:defRPr/>
            </a:pPr>
            <a:r>
              <a:rPr lang="en-US" sz="1400" dirty="0">
                <a:latin typeface="+mj-lt"/>
                <a:ea typeface="ＭＳ Ｐゴシック" charset="-128"/>
              </a:rPr>
              <a:t>on CBU and/or factory</a:t>
            </a:r>
          </a:p>
        </p:txBody>
      </p:sp>
      <p:sp>
        <p:nvSpPr>
          <p:cNvPr id="11" name="Text Box 17"/>
          <p:cNvSpPr txBox="1">
            <a:spLocks noChangeArrowheads="1"/>
          </p:cNvSpPr>
          <p:nvPr/>
        </p:nvSpPr>
        <p:spPr bwMode="auto">
          <a:xfrm>
            <a:off x="3051175" y="3827462"/>
            <a:ext cx="1366837" cy="600164"/>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a:spAutoFit/>
          </a:bodyPr>
          <a:lstStyle/>
          <a:p>
            <a:pPr algn="ctr">
              <a:spcBef>
                <a:spcPct val="50000"/>
              </a:spcBef>
              <a:defRPr/>
            </a:pPr>
            <a:r>
              <a:rPr lang="en-US" sz="1200" b="1" dirty="0">
                <a:solidFill>
                  <a:schemeClr val="bg1"/>
                </a:solidFill>
                <a:latin typeface="+mj-lt"/>
                <a:ea typeface="ＭＳ Ｐゴシック" charset="-128"/>
              </a:rPr>
              <a:t>15’ </a:t>
            </a:r>
          </a:p>
          <a:p>
            <a:pPr algn="ctr">
              <a:spcBef>
                <a:spcPct val="50000"/>
              </a:spcBef>
              <a:defRPr/>
            </a:pPr>
            <a:r>
              <a:rPr lang="en-US" sz="1400" dirty="0">
                <a:latin typeface="+mj-lt"/>
                <a:ea typeface="ＭＳ Ｐゴシック" charset="-128"/>
              </a:rPr>
              <a:t>Q&amp;A</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PINS-rose-fonce"/>
          <p:cNvPicPr>
            <a:picLocks noChangeAspect="1" noChangeArrowheads="1"/>
          </p:cNvPicPr>
          <p:nvPr/>
        </p:nvPicPr>
        <p:blipFill>
          <a:blip r:embed="rId3" cstate="print"/>
          <a:srcRect/>
          <a:stretch>
            <a:fillRect/>
          </a:stretch>
        </p:blipFill>
        <p:spPr bwMode="auto">
          <a:xfrm>
            <a:off x="847725" y="1019175"/>
            <a:ext cx="1862138" cy="1862137"/>
          </a:xfrm>
          <a:prstGeom prst="rect">
            <a:avLst/>
          </a:prstGeom>
          <a:noFill/>
          <a:ln w="9525">
            <a:noFill/>
            <a:miter lim="800000"/>
            <a:headEnd/>
            <a:tailEnd/>
          </a:ln>
        </p:spPr>
      </p:pic>
      <p:sp>
        <p:nvSpPr>
          <p:cNvPr id="5" name="Rectangle 3"/>
          <p:cNvSpPr>
            <a:spLocks noChangeArrowheads="1"/>
          </p:cNvSpPr>
          <p:nvPr/>
        </p:nvSpPr>
        <p:spPr bwMode="auto">
          <a:xfrm>
            <a:off x="993775" y="1552714"/>
            <a:ext cx="1584325" cy="707886"/>
          </a:xfrm>
          <a:prstGeom prst="rect">
            <a:avLst/>
          </a:prstGeom>
          <a:noFill/>
          <a:ln w="9525">
            <a:noFill/>
            <a:miter lim="800000"/>
            <a:headEnd/>
            <a:tailEnd/>
          </a:ln>
        </p:spPr>
        <p:txBody>
          <a:bodyPr>
            <a:spAutoFit/>
          </a:bodyPr>
          <a:lstStyle/>
          <a:p>
            <a:pPr algn="ctr" defTabSz="457200"/>
            <a:r>
              <a:rPr lang="en-US" sz="2000" dirty="0" smtClean="0">
                <a:solidFill>
                  <a:schemeClr val="bg1"/>
                </a:solidFill>
                <a:latin typeface="Calibri" pitchFamily="34" charset="0"/>
                <a:ea typeface="ＭＳ Ｐゴシック" pitchFamily="48" charset="-128"/>
              </a:rPr>
              <a:t>Why are we here?</a:t>
            </a:r>
            <a:endParaRPr lang="en-US" sz="1900" dirty="0">
              <a:solidFill>
                <a:schemeClr val="bg1"/>
              </a:solidFill>
              <a:latin typeface="Calibri" pitchFamily="34" charset="0"/>
              <a:ea typeface="ＭＳ Ｐゴシック" pitchFamily="48" charset="-128"/>
            </a:endParaRPr>
          </a:p>
        </p:txBody>
      </p:sp>
      <p:sp>
        <p:nvSpPr>
          <p:cNvPr id="6" name="Rectangle 3"/>
          <p:cNvSpPr>
            <a:spLocks noChangeArrowheads="1"/>
          </p:cNvSpPr>
          <p:nvPr/>
        </p:nvSpPr>
        <p:spPr bwMode="auto">
          <a:xfrm>
            <a:off x="1943100" y="2625725"/>
            <a:ext cx="5113338" cy="1373188"/>
          </a:xfrm>
          <a:prstGeom prst="rect">
            <a:avLst/>
          </a:prstGeom>
          <a:noFill/>
          <a:ln w="9525">
            <a:noFill/>
            <a:miter lim="800000"/>
            <a:headEnd/>
            <a:tailEnd/>
          </a:ln>
        </p:spPr>
        <p:txBody>
          <a:bodyPr>
            <a:spAutoFit/>
          </a:bodyPr>
          <a:lstStyle/>
          <a:p>
            <a:pPr algn="ctr" defTabSz="457200"/>
            <a:r>
              <a:rPr lang="en-US" sz="2800" dirty="0">
                <a:latin typeface="Calibri" pitchFamily="34" charset="0"/>
                <a:ea typeface="ＭＳ Ｐゴシック" pitchFamily="48" charset="-128"/>
              </a:rPr>
              <a:t>We are here to help you </a:t>
            </a:r>
          </a:p>
          <a:p>
            <a:pPr algn="ctr" defTabSz="457200"/>
            <a:r>
              <a:rPr lang="en-US" sz="2800" dirty="0">
                <a:latin typeface="Calibri" pitchFamily="34" charset="0"/>
                <a:ea typeface="ＭＳ Ｐゴシック" pitchFamily="48" charset="-128"/>
              </a:rPr>
              <a:t>to improve your CBU</a:t>
            </a:r>
          </a:p>
          <a:p>
            <a:pPr algn="ctr" defTabSz="457200"/>
            <a:r>
              <a:rPr lang="en-US" sz="2800" dirty="0">
                <a:latin typeface="Calibri" pitchFamily="34" charset="0"/>
                <a:ea typeface="ＭＳ Ｐゴシック" pitchFamily="48" charset="-128"/>
              </a:rPr>
              <a:t>Internal Communication System</a:t>
            </a:r>
            <a:endParaRPr lang="en-US" sz="2500" dirty="0">
              <a:latin typeface="Calibri" pitchFamily="34" charset="0"/>
              <a:ea typeface="ＭＳ Ｐゴシック" pitchFamily="48" charset="-128"/>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age 4" descr="sun2.png"/>
          <p:cNvPicPr>
            <a:picLocks noChangeAspect="1"/>
          </p:cNvPicPr>
          <p:nvPr/>
        </p:nvPicPr>
        <p:blipFill>
          <a:blip r:embed="rId3" cstate="print"/>
          <a:srcRect/>
          <a:stretch>
            <a:fillRect/>
          </a:stretch>
        </p:blipFill>
        <p:spPr bwMode="auto">
          <a:xfrm>
            <a:off x="543507" y="69850"/>
            <a:ext cx="8117893" cy="5988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4" name="Diagramme 3"/>
          <p:cNvGraphicFramePr/>
          <p:nvPr/>
        </p:nvGraphicFramePr>
        <p:xfrm>
          <a:off x="1285875" y="1397000"/>
          <a:ext cx="6845300" cy="4064000"/>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5" descr="PINS-gris-rose"/>
          <p:cNvPicPr>
            <a:picLocks noChangeAspect="1" noChangeArrowheads="1"/>
          </p:cNvPicPr>
          <p:nvPr/>
        </p:nvPicPr>
        <p:blipFill>
          <a:blip r:embed="rId3" cstate="print"/>
          <a:srcRect/>
          <a:stretch>
            <a:fillRect/>
          </a:stretch>
        </p:blipFill>
        <p:spPr bwMode="auto">
          <a:xfrm>
            <a:off x="847725" y="1052513"/>
            <a:ext cx="1865312" cy="1865312"/>
          </a:xfrm>
          <a:prstGeom prst="rect">
            <a:avLst/>
          </a:prstGeom>
          <a:noFill/>
          <a:ln w="9525">
            <a:noFill/>
            <a:miter lim="800000"/>
            <a:headEnd/>
            <a:tailEnd/>
          </a:ln>
        </p:spPr>
      </p:pic>
      <p:sp>
        <p:nvSpPr>
          <p:cNvPr id="2" name="Rectangle 1"/>
          <p:cNvSpPr/>
          <p:nvPr/>
        </p:nvSpPr>
        <p:spPr>
          <a:xfrm>
            <a:off x="2143108" y="2428415"/>
            <a:ext cx="4786346" cy="2015936"/>
          </a:xfrm>
          <a:prstGeom prst="rect">
            <a:avLst/>
          </a:prstGeom>
        </p:spPr>
        <p:txBody>
          <a:bodyPr wrap="square">
            <a:spAutoFit/>
          </a:bodyPr>
          <a:lstStyle/>
          <a:p>
            <a:pPr algn="ctr">
              <a:spcBef>
                <a:spcPts val="600"/>
              </a:spcBef>
            </a:pPr>
            <a:r>
              <a:rPr lang="en-US" sz="2400" dirty="0" smtClean="0">
                <a:solidFill>
                  <a:schemeClr val="tx1">
                    <a:lumMod val="50000"/>
                    <a:lumOff val="50000"/>
                  </a:schemeClr>
                </a:solidFill>
              </a:rPr>
              <a:t>… to learn how to build </a:t>
            </a:r>
            <a:r>
              <a:rPr lang="en-US" sz="2400" dirty="0">
                <a:solidFill>
                  <a:schemeClr val="tx1">
                    <a:lumMod val="50000"/>
                    <a:lumOff val="50000"/>
                  </a:schemeClr>
                </a:solidFill>
              </a:rPr>
              <a:t>a sustainable internal communication system in your </a:t>
            </a:r>
            <a:r>
              <a:rPr lang="en-US" sz="2400" dirty="0" smtClean="0">
                <a:solidFill>
                  <a:schemeClr val="tx1">
                    <a:lumMod val="50000"/>
                    <a:lumOff val="50000"/>
                  </a:schemeClr>
                </a:solidFill>
              </a:rPr>
              <a:t>CBU…</a:t>
            </a:r>
          </a:p>
          <a:p>
            <a:pPr algn="ctr">
              <a:spcBef>
                <a:spcPts val="600"/>
              </a:spcBef>
            </a:pPr>
            <a:r>
              <a:rPr lang="en-US" sz="2400" dirty="0" smtClean="0">
                <a:solidFill>
                  <a:schemeClr val="tx1">
                    <a:lumMod val="50000"/>
                    <a:lumOff val="50000"/>
                  </a:schemeClr>
                </a:solidFill>
              </a:rPr>
              <a:t>based on </a:t>
            </a:r>
            <a:r>
              <a:rPr lang="en-US" sz="2400" b="1" dirty="0" smtClean="0">
                <a:solidFill>
                  <a:srgbClr val="00B050"/>
                </a:solidFill>
              </a:rPr>
              <a:t>Proximity Management </a:t>
            </a:r>
            <a:r>
              <a:rPr lang="en-US" sz="2400" dirty="0" smtClean="0">
                <a:solidFill>
                  <a:schemeClr val="tx1">
                    <a:lumMod val="50000"/>
                    <a:lumOff val="50000"/>
                  </a:schemeClr>
                </a:solidFill>
              </a:rPr>
              <a:t>through</a:t>
            </a:r>
            <a:r>
              <a:rPr lang="en-US" sz="2400" dirty="0" smtClean="0">
                <a:solidFill>
                  <a:srgbClr val="7030A0"/>
                </a:solidFill>
              </a:rPr>
              <a:t> </a:t>
            </a:r>
            <a:r>
              <a:rPr lang="en-US" sz="2400" b="1" dirty="0">
                <a:solidFill>
                  <a:schemeClr val="tx2">
                    <a:lumMod val="60000"/>
                    <a:lumOff val="40000"/>
                  </a:schemeClr>
                </a:solidFill>
              </a:rPr>
              <a:t>T</a:t>
            </a:r>
            <a:r>
              <a:rPr lang="en-US" sz="2400" b="1" dirty="0" smtClean="0">
                <a:solidFill>
                  <a:schemeClr val="tx2">
                    <a:lumMod val="60000"/>
                    <a:lumOff val="40000"/>
                  </a:schemeClr>
                </a:solidFill>
              </a:rPr>
              <a:t>eam Leaders</a:t>
            </a:r>
            <a:endParaRPr lang="en-US" sz="2400" dirty="0" smtClean="0">
              <a:solidFill>
                <a:schemeClr val="tx1">
                  <a:lumMod val="50000"/>
                  <a:lumOff val="50000"/>
                </a:schemeClr>
              </a:solidFill>
            </a:endParaRPr>
          </a:p>
        </p:txBody>
      </p:sp>
      <p:sp>
        <p:nvSpPr>
          <p:cNvPr id="3" name="Rectangle 2"/>
          <p:cNvSpPr>
            <a:spLocks noChangeArrowheads="1"/>
          </p:cNvSpPr>
          <p:nvPr/>
        </p:nvSpPr>
        <p:spPr bwMode="auto">
          <a:xfrm>
            <a:off x="1016000" y="1614269"/>
            <a:ext cx="1511300" cy="646331"/>
          </a:xfrm>
          <a:prstGeom prst="rect">
            <a:avLst/>
          </a:prstGeom>
          <a:noFill/>
          <a:ln w="9525">
            <a:noFill/>
            <a:miter lim="800000"/>
            <a:headEnd/>
            <a:tailEnd/>
          </a:ln>
        </p:spPr>
        <p:txBody>
          <a:bodyPr>
            <a:spAutoFit/>
          </a:bodyPr>
          <a:lstStyle/>
          <a:p>
            <a:pPr algn="ctr" defTabSz="457200"/>
            <a:r>
              <a:rPr lang="en-US" dirty="0" smtClean="0">
                <a:solidFill>
                  <a:schemeClr val="bg1"/>
                </a:solidFill>
                <a:latin typeface="Calibri" pitchFamily="34" charset="0"/>
                <a:ea typeface="ＭＳ Ｐゴシック" pitchFamily="48" charset="-128"/>
              </a:rPr>
              <a:t>Why are we here today?</a:t>
            </a:r>
            <a:endParaRPr lang="en-US" dirty="0">
              <a:solidFill>
                <a:schemeClr val="bg1"/>
              </a:solidFill>
              <a:latin typeface="Calibri" pitchFamily="34" charset="0"/>
              <a:ea typeface="ＭＳ Ｐゴシック" pitchFamily="48" charset="-128"/>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3" descr="PINS-rose-fonce"/>
          <p:cNvPicPr>
            <a:picLocks noChangeAspect="1" noChangeArrowheads="1"/>
          </p:cNvPicPr>
          <p:nvPr/>
        </p:nvPicPr>
        <p:blipFill>
          <a:blip r:embed="rId3" cstate="print"/>
          <a:srcRect/>
          <a:stretch>
            <a:fillRect/>
          </a:stretch>
        </p:blipFill>
        <p:spPr bwMode="auto">
          <a:xfrm>
            <a:off x="774700" y="1092200"/>
            <a:ext cx="1862138" cy="1862137"/>
          </a:xfrm>
          <a:prstGeom prst="rect">
            <a:avLst/>
          </a:prstGeom>
          <a:noFill/>
          <a:ln w="9525">
            <a:noFill/>
            <a:miter lim="800000"/>
            <a:headEnd/>
            <a:tailEnd/>
          </a:ln>
        </p:spPr>
      </p:pic>
      <p:sp>
        <p:nvSpPr>
          <p:cNvPr id="4" name="Rectangle 3"/>
          <p:cNvSpPr>
            <a:spLocks noChangeArrowheads="1"/>
          </p:cNvSpPr>
          <p:nvPr/>
        </p:nvSpPr>
        <p:spPr bwMode="auto">
          <a:xfrm>
            <a:off x="1066800" y="1745218"/>
            <a:ext cx="1277937" cy="369332"/>
          </a:xfrm>
          <a:prstGeom prst="rect">
            <a:avLst/>
          </a:prstGeom>
          <a:noFill/>
          <a:ln w="9525">
            <a:noFill/>
            <a:miter lim="800000"/>
            <a:headEnd/>
            <a:tailEnd/>
          </a:ln>
        </p:spPr>
        <p:txBody>
          <a:bodyPr>
            <a:spAutoFit/>
          </a:bodyPr>
          <a:lstStyle/>
          <a:p>
            <a:pPr algn="ctr" defTabSz="457200"/>
            <a:r>
              <a:rPr lang="fr-FR" dirty="0" smtClean="0">
                <a:solidFill>
                  <a:schemeClr val="bg1"/>
                </a:solidFill>
                <a:latin typeface="Calibri" pitchFamily="34" charset="0"/>
                <a:ea typeface="ＭＳ Ｐゴシック" pitchFamily="48" charset="-128"/>
              </a:rPr>
              <a:t>Q &amp; A</a:t>
            </a:r>
            <a:endParaRPr lang="fr-FR" dirty="0">
              <a:solidFill>
                <a:schemeClr val="bg1"/>
              </a:solidFill>
              <a:latin typeface="Calibri" pitchFamily="34" charset="0"/>
              <a:ea typeface="ＭＳ Ｐゴシック" pitchFamily="48" charset="-128"/>
            </a:endParaRPr>
          </a:p>
        </p:txBody>
      </p:sp>
      <p:sp>
        <p:nvSpPr>
          <p:cNvPr id="5" name="Rectangle 3"/>
          <p:cNvSpPr>
            <a:spLocks noChangeArrowheads="1"/>
          </p:cNvSpPr>
          <p:nvPr/>
        </p:nvSpPr>
        <p:spPr bwMode="auto">
          <a:xfrm>
            <a:off x="1943100" y="2625725"/>
            <a:ext cx="5113338" cy="1200329"/>
          </a:xfrm>
          <a:prstGeom prst="rect">
            <a:avLst/>
          </a:prstGeom>
          <a:noFill/>
          <a:ln w="9525">
            <a:noFill/>
            <a:miter lim="800000"/>
            <a:headEnd/>
            <a:tailEnd/>
          </a:ln>
        </p:spPr>
        <p:txBody>
          <a:bodyPr>
            <a:spAutoFit/>
          </a:bodyPr>
          <a:lstStyle/>
          <a:p>
            <a:pPr algn="ctr" defTabSz="457200"/>
            <a:r>
              <a:rPr lang="en-US" sz="7200" dirty="0" smtClean="0">
                <a:latin typeface="Calibri" pitchFamily="34" charset="0"/>
                <a:ea typeface="ＭＳ Ｐゴシック" pitchFamily="48" charset="-128"/>
              </a:rPr>
              <a:t>Q &amp; A</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Oval 1"/>
          <p:cNvSpPr/>
          <p:nvPr/>
        </p:nvSpPr>
        <p:spPr>
          <a:xfrm>
            <a:off x="1752600" y="457200"/>
            <a:ext cx="5562600" cy="5638800"/>
          </a:xfrm>
          <a:prstGeom prst="ellipse">
            <a:avLst/>
          </a:prstGeom>
          <a:solidFill>
            <a:srgbClr val="FF0000">
              <a:alpha val="6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5400" dirty="0" smtClean="0"/>
              <a:t>CHRISTOPHE</a:t>
            </a:r>
            <a:endParaRPr lang="en-US" sz="6000" dirty="0"/>
          </a:p>
        </p:txBody>
      </p:sp>
    </p:spTree>
  </p:cSld>
  <p:clrMapOvr>
    <a:masterClrMapping/>
  </p:clrMapOvr>
  <p:transition/>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Footer Placeholder 1"/>
          <p:cNvSpPr>
            <a:spLocks noGrp="1"/>
          </p:cNvSpPr>
          <p:nvPr>
            <p:ph type="ftr" sz="quarter" idx="10"/>
          </p:nvPr>
        </p:nvSpPr>
        <p:spPr/>
        <p:txBody>
          <a:bodyPr/>
          <a:lstStyle/>
          <a:p>
            <a:r>
              <a:rPr lang="fr-FR"/>
              <a:t>10</a:t>
            </a:r>
            <a:r>
              <a:rPr lang="fr-FR" baseline="30000"/>
              <a:t>th</a:t>
            </a:r>
            <a:r>
              <a:rPr lang="fr-FR"/>
              <a:t>-12</a:t>
            </a:r>
            <a:r>
              <a:rPr lang="fr-FR" baseline="30000"/>
              <a:t>th</a:t>
            </a:r>
            <a:r>
              <a:rPr lang="fr-FR"/>
              <a:t> February 2010</a:t>
            </a:r>
            <a:endParaRPr lang="fr-FR"/>
          </a:p>
        </p:txBody>
      </p:sp>
      <p:pic>
        <p:nvPicPr>
          <p:cNvPr id="456707" name="Picture 8" descr="LOGO CONNECTION"/>
          <p:cNvPicPr>
            <a:picLocks noChangeAspect="1" noChangeArrowheads="1"/>
          </p:cNvPicPr>
          <p:nvPr/>
        </p:nvPicPr>
        <p:blipFill>
          <a:blip r:embed="rId3"/>
          <a:srcRect/>
          <a:stretch>
            <a:fillRect/>
          </a:stretch>
        </p:blipFill>
        <p:spPr bwMode="auto">
          <a:xfrm>
            <a:off x="833438" y="1495425"/>
            <a:ext cx="7777162" cy="1862138"/>
          </a:xfrm>
          <a:prstGeom prst="rect">
            <a:avLst/>
          </a:prstGeom>
          <a:noFill/>
          <a:ln w="9525">
            <a:noFill/>
            <a:miter lim="800000"/>
            <a:headEnd/>
            <a:tailEnd/>
          </a:ln>
        </p:spPr>
      </p:pic>
      <p:sp>
        <p:nvSpPr>
          <p:cNvPr id="456708" name="ZoneTexte 7"/>
          <p:cNvSpPr txBox="1">
            <a:spLocks noChangeArrowheads="1"/>
          </p:cNvSpPr>
          <p:nvPr/>
        </p:nvSpPr>
        <p:spPr bwMode="auto">
          <a:xfrm>
            <a:off x="0" y="4170363"/>
            <a:ext cx="9144000" cy="1433512"/>
          </a:xfrm>
          <a:prstGeom prst="rect">
            <a:avLst/>
          </a:prstGeom>
          <a:noFill/>
          <a:ln w="9525">
            <a:noFill/>
            <a:miter lim="800000"/>
            <a:headEnd/>
            <a:tailEnd/>
          </a:ln>
        </p:spPr>
        <p:txBody>
          <a:bodyPr>
            <a:prstTxWarp prst="textNoShape">
              <a:avLst/>
            </a:prstTxWarp>
            <a:spAutoFit/>
          </a:bodyPr>
          <a:lstStyle/>
          <a:p>
            <a:pPr algn="ctr" defTabSz="457200">
              <a:lnSpc>
                <a:spcPct val="90000"/>
              </a:lnSpc>
            </a:pPr>
            <a:r>
              <a:rPr lang="en-GB" sz="4800" b="1">
                <a:solidFill>
                  <a:srgbClr val="808080"/>
                </a:solidFill>
                <a:latin typeface="Calibri" charset="0"/>
                <a:ea typeface="ＭＳ Ｐゴシック" charset="-128"/>
                <a:cs typeface="ＭＳ Ｐゴシック" charset="-128"/>
              </a:rPr>
              <a:t>DELIVERY IMPROVEMENT SESSION</a:t>
            </a:r>
            <a:br>
              <a:rPr lang="en-GB" sz="4800" b="1">
                <a:solidFill>
                  <a:srgbClr val="808080"/>
                </a:solidFill>
                <a:latin typeface="Calibri" charset="0"/>
                <a:ea typeface="ＭＳ Ｐゴシック" charset="-128"/>
                <a:cs typeface="ＭＳ Ｐゴシック" charset="-128"/>
              </a:rPr>
            </a:br>
            <a:r>
              <a:rPr lang="en-GB" sz="4800" b="1">
                <a:solidFill>
                  <a:srgbClr val="808080"/>
                </a:solidFill>
                <a:latin typeface="Calibri" charset="0"/>
                <a:ea typeface="ＭＳ Ｐゴシック" charset="-128"/>
                <a:cs typeface="ＭＳ Ｐゴシック" charset="-128"/>
              </a:rPr>
              <a:t>HINTS &amp; TRICKS</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Footer Placeholder 1"/>
          <p:cNvSpPr>
            <a:spLocks noGrp="1"/>
          </p:cNvSpPr>
          <p:nvPr>
            <p:ph type="ftr" sz="quarter" idx="10"/>
          </p:nvPr>
        </p:nvSpPr>
        <p:spPr/>
        <p:txBody>
          <a:bodyPr/>
          <a:lstStyle/>
          <a:p>
            <a:r>
              <a:rPr lang="fr-FR"/>
              <a:t>10</a:t>
            </a:r>
            <a:r>
              <a:rPr lang="fr-FR" baseline="30000"/>
              <a:t>th</a:t>
            </a:r>
            <a:r>
              <a:rPr lang="fr-FR"/>
              <a:t>-12</a:t>
            </a:r>
            <a:r>
              <a:rPr lang="fr-FR" baseline="30000"/>
              <a:t>th</a:t>
            </a:r>
            <a:r>
              <a:rPr lang="fr-FR"/>
              <a:t> February 2010</a:t>
            </a:r>
            <a:endParaRPr lang="fr-FR"/>
          </a:p>
        </p:txBody>
      </p:sp>
      <p:pic>
        <p:nvPicPr>
          <p:cNvPr id="458755" name="Picture 10" descr="PINS-blanc-bleu"/>
          <p:cNvPicPr>
            <a:picLocks noChangeAspect="1" noChangeArrowheads="1"/>
          </p:cNvPicPr>
          <p:nvPr/>
        </p:nvPicPr>
        <p:blipFill>
          <a:blip r:embed="rId3"/>
          <a:srcRect/>
          <a:stretch>
            <a:fillRect/>
          </a:stretch>
        </p:blipFill>
        <p:spPr bwMode="auto">
          <a:xfrm>
            <a:off x="539750" y="-315913"/>
            <a:ext cx="7704138" cy="7172326"/>
          </a:xfrm>
          <a:prstGeom prst="rect">
            <a:avLst/>
          </a:prstGeom>
          <a:noFill/>
          <a:ln w="9525">
            <a:noFill/>
            <a:miter lim="800000"/>
            <a:headEnd/>
            <a:tailEnd/>
          </a:ln>
        </p:spPr>
      </p:pic>
      <p:pic>
        <p:nvPicPr>
          <p:cNvPr id="458757" name="Picture 7" descr="PINS-turquoise"/>
          <p:cNvPicPr>
            <a:picLocks noChangeAspect="1" noChangeArrowheads="1"/>
          </p:cNvPicPr>
          <p:nvPr/>
        </p:nvPicPr>
        <p:blipFill>
          <a:blip r:embed="rId4"/>
          <a:srcRect/>
          <a:stretch>
            <a:fillRect/>
          </a:stretch>
        </p:blipFill>
        <p:spPr bwMode="auto">
          <a:xfrm>
            <a:off x="1039813" y="476250"/>
            <a:ext cx="1876425" cy="1876425"/>
          </a:xfrm>
          <a:prstGeom prst="rect">
            <a:avLst/>
          </a:prstGeom>
          <a:noFill/>
          <a:ln w="9525">
            <a:noFill/>
            <a:miter lim="800000"/>
            <a:headEnd/>
            <a:tailEnd/>
          </a:ln>
        </p:spPr>
      </p:pic>
      <p:sp>
        <p:nvSpPr>
          <p:cNvPr id="458758" name="Rectangle 3"/>
          <p:cNvSpPr>
            <a:spLocks noChangeArrowheads="1"/>
          </p:cNvSpPr>
          <p:nvPr/>
        </p:nvSpPr>
        <p:spPr bwMode="auto">
          <a:xfrm>
            <a:off x="1346200" y="1052513"/>
            <a:ext cx="1277938" cy="581025"/>
          </a:xfrm>
          <a:prstGeom prst="rect">
            <a:avLst/>
          </a:prstGeom>
          <a:noFill/>
          <a:ln w="9525">
            <a:noFill/>
            <a:miter lim="800000"/>
            <a:headEnd/>
            <a:tailEnd/>
          </a:ln>
        </p:spPr>
        <p:txBody>
          <a:bodyPr>
            <a:prstTxWarp prst="textNoShape">
              <a:avLst/>
            </a:prstTxWarp>
            <a:spAutoFit/>
          </a:bodyPr>
          <a:lstStyle/>
          <a:p>
            <a:pPr algn="ctr" defTabSz="457200"/>
            <a:r>
              <a:rPr lang="fr-FR" sz="1600" b="1">
                <a:solidFill>
                  <a:schemeClr val="bg1"/>
                </a:solidFill>
                <a:latin typeface="Calibri" charset="0"/>
                <a:ea typeface="ＭＳ Ｐゴシック" charset="-128"/>
                <a:cs typeface="ＭＳ Ｐゴシック" charset="-128"/>
              </a:rPr>
              <a:t>THE STRUCTURE</a:t>
            </a:r>
          </a:p>
        </p:txBody>
      </p:sp>
      <p:pic>
        <p:nvPicPr>
          <p:cNvPr id="458760" name="Picture 8"/>
          <p:cNvPicPr>
            <a:picLocks noChangeAspect="1" noChangeArrowheads="1"/>
          </p:cNvPicPr>
          <p:nvPr/>
        </p:nvPicPr>
        <p:blipFill>
          <a:blip r:embed="rId5"/>
          <a:srcRect l="20888" t="19060" r="18262" b="9636"/>
          <a:stretch>
            <a:fillRect/>
          </a:stretch>
        </p:blipFill>
        <p:spPr bwMode="auto">
          <a:xfrm>
            <a:off x="2771775" y="1628775"/>
            <a:ext cx="3744913" cy="329088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Footer Placeholder 1"/>
          <p:cNvSpPr>
            <a:spLocks noGrp="1"/>
          </p:cNvSpPr>
          <p:nvPr>
            <p:ph type="ftr" sz="quarter" idx="10"/>
          </p:nvPr>
        </p:nvSpPr>
        <p:spPr/>
        <p:txBody>
          <a:bodyPr/>
          <a:lstStyle/>
          <a:p>
            <a:r>
              <a:rPr lang="fr-FR"/>
              <a:t>10</a:t>
            </a:r>
            <a:r>
              <a:rPr lang="fr-FR" baseline="30000"/>
              <a:t>th</a:t>
            </a:r>
            <a:r>
              <a:rPr lang="fr-FR"/>
              <a:t>-12</a:t>
            </a:r>
            <a:r>
              <a:rPr lang="fr-FR" baseline="30000"/>
              <a:t>th</a:t>
            </a:r>
            <a:r>
              <a:rPr lang="fr-FR"/>
              <a:t> February 2010</a:t>
            </a:r>
            <a:endParaRPr lang="fr-FR"/>
          </a:p>
        </p:txBody>
      </p:sp>
      <p:pic>
        <p:nvPicPr>
          <p:cNvPr id="460803" name="Picture 10" descr="PINS-blanc-bleu"/>
          <p:cNvPicPr>
            <a:picLocks noChangeAspect="1" noChangeArrowheads="1"/>
          </p:cNvPicPr>
          <p:nvPr/>
        </p:nvPicPr>
        <p:blipFill>
          <a:blip r:embed="rId3"/>
          <a:srcRect/>
          <a:stretch>
            <a:fillRect/>
          </a:stretch>
        </p:blipFill>
        <p:spPr bwMode="auto">
          <a:xfrm>
            <a:off x="1143000" y="0"/>
            <a:ext cx="6856413" cy="6856413"/>
          </a:xfrm>
          <a:prstGeom prst="rect">
            <a:avLst/>
          </a:prstGeom>
          <a:noFill/>
          <a:ln w="9525">
            <a:noFill/>
            <a:miter lim="800000"/>
            <a:headEnd/>
            <a:tailEnd/>
          </a:ln>
        </p:spPr>
      </p:pic>
      <p:sp>
        <p:nvSpPr>
          <p:cNvPr id="460804" name="AutoShape 9" descr="_1_08B87A8C08B8783800456FCAC1257474"/>
          <p:cNvSpPr>
            <a:spLocks noChangeAspect="1" noChangeArrowheads="1"/>
          </p:cNvSpPr>
          <p:nvPr/>
        </p:nvSpPr>
        <p:spPr bwMode="auto">
          <a:xfrm>
            <a:off x="4419600" y="3276600"/>
            <a:ext cx="304800" cy="304800"/>
          </a:xfrm>
          <a:prstGeom prst="rect">
            <a:avLst/>
          </a:prstGeom>
          <a:noFill/>
          <a:ln w="9525">
            <a:noFill/>
            <a:miter lim="800000"/>
            <a:headEnd/>
            <a:tailEnd/>
          </a:ln>
        </p:spPr>
        <p:txBody>
          <a:bodyPr lIns="91429" tIns="45715" rIns="91429" bIns="45715">
            <a:prstTxWarp prst="textNoShape">
              <a:avLst/>
            </a:prstTxWarp>
          </a:bodyPr>
          <a:lstStyle/>
          <a:p>
            <a:pPr defTabSz="457200"/>
            <a:endParaRPr lang="en-US">
              <a:ea typeface="ＭＳ Ｐゴシック" charset="-128"/>
              <a:cs typeface="ＭＳ Ｐゴシック" charset="-128"/>
            </a:endParaRPr>
          </a:p>
        </p:txBody>
      </p:sp>
      <p:sp>
        <p:nvSpPr>
          <p:cNvPr id="460805" name="AutoShape 14" descr="_1_0B56DC2C0B56D688003AEE67C12574D4"/>
          <p:cNvSpPr>
            <a:spLocks noChangeAspect="1" noChangeArrowheads="1"/>
          </p:cNvSpPr>
          <p:nvPr/>
        </p:nvSpPr>
        <p:spPr bwMode="auto">
          <a:xfrm>
            <a:off x="4116388" y="3276600"/>
            <a:ext cx="303212" cy="304800"/>
          </a:xfrm>
          <a:prstGeom prst="rect">
            <a:avLst/>
          </a:prstGeom>
          <a:noFill/>
          <a:ln w="9525">
            <a:noFill/>
            <a:miter lim="800000"/>
            <a:headEnd/>
            <a:tailEnd/>
          </a:ln>
        </p:spPr>
        <p:txBody>
          <a:bodyPr lIns="91429" tIns="45715" rIns="91429" bIns="45715">
            <a:prstTxWarp prst="textNoShape">
              <a:avLst/>
            </a:prstTxWarp>
          </a:bodyPr>
          <a:lstStyle/>
          <a:p>
            <a:pPr defTabSz="457200"/>
            <a:endParaRPr lang="en-US">
              <a:ea typeface="ＭＳ Ｐゴシック" charset="-128"/>
              <a:cs typeface="ＭＳ Ｐゴシック" charset="-128"/>
            </a:endParaRPr>
          </a:p>
        </p:txBody>
      </p:sp>
      <p:pic>
        <p:nvPicPr>
          <p:cNvPr id="15369" name="Picture 10"/>
          <p:cNvPicPr>
            <a:picLocks noChangeAspect="1"/>
          </p:cNvPicPr>
          <p:nvPr/>
        </p:nvPicPr>
        <p:blipFill>
          <a:blip r:embed="rId4">
            <a:clrChange>
              <a:clrFrom>
                <a:srgbClr val="FFFFFF"/>
              </a:clrFrom>
              <a:clrTo>
                <a:srgbClr val="FFFFFF">
                  <a:alpha val="0"/>
                </a:srgbClr>
              </a:clrTo>
            </a:clrChange>
          </a:blip>
          <a:srcRect/>
          <a:stretch>
            <a:fillRect/>
          </a:stretch>
        </p:blipFill>
        <p:spPr bwMode="auto">
          <a:xfrm>
            <a:off x="2195513" y="1916113"/>
            <a:ext cx="3446462" cy="2335212"/>
          </a:xfrm>
          <a:prstGeom prst="rect">
            <a:avLst/>
          </a:prstGeom>
          <a:noFill/>
          <a:ln w="9525">
            <a:noFill/>
            <a:miter lim="800000"/>
            <a:headEnd/>
            <a:tailEnd/>
          </a:ln>
        </p:spPr>
      </p:pic>
      <p:sp>
        <p:nvSpPr>
          <p:cNvPr id="10" name="TextBox 9"/>
          <p:cNvSpPr txBox="1">
            <a:spLocks noChangeArrowheads="1"/>
          </p:cNvSpPr>
          <p:nvPr/>
        </p:nvSpPr>
        <p:spPr bwMode="auto">
          <a:xfrm>
            <a:off x="5224463" y="1414463"/>
            <a:ext cx="1905000" cy="2190750"/>
          </a:xfrm>
          <a:prstGeom prst="rect">
            <a:avLst/>
          </a:prstGeom>
          <a:noFill/>
          <a:ln w="9525">
            <a:noFill/>
            <a:miter lim="800000"/>
            <a:headEnd/>
            <a:tailEnd/>
          </a:ln>
        </p:spPr>
        <p:txBody>
          <a:bodyPr lIns="65306" tIns="32653" rIns="65306" bIns="32653">
            <a:prstTxWarp prst="textNoShape">
              <a:avLst/>
            </a:prstTxWarp>
            <a:spAutoFit/>
          </a:bodyPr>
          <a:lstStyle/>
          <a:p>
            <a:pPr defTabSz="457200"/>
            <a:r>
              <a:rPr lang="en-US" sz="2300">
                <a:ea typeface="ＭＳ Ｐゴシック" charset="-128"/>
                <a:cs typeface="Arial" charset="0"/>
              </a:rPr>
              <a:t>100 p</a:t>
            </a:r>
          </a:p>
          <a:p>
            <a:pPr defTabSz="457200"/>
            <a:r>
              <a:rPr lang="en-US" sz="2300">
                <a:ea typeface="ＭＳ Ｐゴシック" charset="-128"/>
                <a:cs typeface="Arial" charset="0"/>
              </a:rPr>
              <a:t>1 day</a:t>
            </a:r>
          </a:p>
          <a:p>
            <a:pPr defTabSz="457200"/>
            <a:r>
              <a:rPr lang="en-US" sz="2300">
                <a:ea typeface="ＭＳ Ｐゴシック" charset="-128"/>
                <a:cs typeface="Arial" charset="0"/>
              </a:rPr>
              <a:t>10 k Euros</a:t>
            </a:r>
            <a:endParaRPr lang="en-US" sz="2300">
              <a:ea typeface="ＭＳ Ｐゴシック" charset="-128"/>
              <a:cs typeface="Arial" charset="0"/>
              <a:sym typeface="Wingdings" charset="2"/>
            </a:endParaRPr>
          </a:p>
          <a:p>
            <a:pPr defTabSz="457200"/>
            <a:r>
              <a:rPr lang="en-US" sz="2300">
                <a:ea typeface="ＭＳ Ｐゴシック" charset="-128"/>
                <a:cs typeface="Arial" charset="0"/>
                <a:sym typeface="Wingdings" charset="2"/>
              </a:rPr>
              <a:t>10%</a:t>
            </a:r>
          </a:p>
          <a:p>
            <a:pPr defTabSz="457200"/>
            <a:r>
              <a:rPr lang="en-US" sz="2300">
                <a:ea typeface="ＭＳ Ｐゴシック" charset="-128"/>
                <a:cs typeface="Arial" charset="0"/>
                <a:sym typeface="Wingdings" charset="2"/>
              </a:rPr>
              <a:t>100 k</a:t>
            </a:r>
          </a:p>
          <a:p>
            <a:pPr defTabSz="457200"/>
            <a:r>
              <a:rPr lang="en-US" sz="2300">
                <a:ea typeface="ＭＳ Ｐゴシック" charset="-128"/>
                <a:cs typeface="Arial" charset="0"/>
                <a:sym typeface="Wingdings" charset="2"/>
              </a:rPr>
              <a:t>400,000 pots</a:t>
            </a:r>
            <a:endParaRPr lang="en-US" sz="2300">
              <a:ea typeface="ＭＳ Ｐゴシック" charset="-128"/>
              <a:cs typeface="Arial" charset="0"/>
            </a:endParaRPr>
          </a:p>
          <a:p>
            <a:pPr defTabSz="457200"/>
            <a:endParaRPr lang="en-US" sz="2300">
              <a:ea typeface="ＭＳ Ｐゴシック" charset="-128"/>
              <a:cs typeface="Arial" charset="0"/>
            </a:endParaRPr>
          </a:p>
        </p:txBody>
      </p:sp>
      <p:pic>
        <p:nvPicPr>
          <p:cNvPr id="460808" name="Picture 7" descr="PINS-turquoise"/>
          <p:cNvPicPr>
            <a:picLocks noChangeAspect="1" noChangeArrowheads="1"/>
          </p:cNvPicPr>
          <p:nvPr/>
        </p:nvPicPr>
        <p:blipFill>
          <a:blip r:embed="rId5"/>
          <a:srcRect/>
          <a:stretch>
            <a:fillRect/>
          </a:stretch>
        </p:blipFill>
        <p:spPr bwMode="auto">
          <a:xfrm>
            <a:off x="1327150" y="476250"/>
            <a:ext cx="1876425" cy="1876425"/>
          </a:xfrm>
          <a:prstGeom prst="rect">
            <a:avLst/>
          </a:prstGeom>
          <a:noFill/>
          <a:ln w="9525">
            <a:noFill/>
            <a:miter lim="800000"/>
            <a:headEnd/>
            <a:tailEnd/>
          </a:ln>
        </p:spPr>
      </p:pic>
      <p:sp>
        <p:nvSpPr>
          <p:cNvPr id="460809" name="Rectangle 3"/>
          <p:cNvSpPr>
            <a:spLocks noChangeArrowheads="1"/>
          </p:cNvSpPr>
          <p:nvPr/>
        </p:nvSpPr>
        <p:spPr bwMode="auto">
          <a:xfrm>
            <a:off x="1633538" y="820738"/>
            <a:ext cx="1277937" cy="1069975"/>
          </a:xfrm>
          <a:prstGeom prst="rect">
            <a:avLst/>
          </a:prstGeom>
          <a:noFill/>
          <a:ln w="9525">
            <a:noFill/>
            <a:miter lim="800000"/>
            <a:headEnd/>
            <a:tailEnd/>
          </a:ln>
        </p:spPr>
        <p:txBody>
          <a:bodyPr>
            <a:prstTxWarp prst="textNoShape">
              <a:avLst/>
            </a:prstTxWarp>
            <a:spAutoFit/>
          </a:bodyPr>
          <a:lstStyle/>
          <a:p>
            <a:pPr algn="ctr" defTabSz="457200"/>
            <a:r>
              <a:rPr lang="fr-FR" sz="1600" b="1">
                <a:solidFill>
                  <a:schemeClr val="bg1"/>
                </a:solidFill>
                <a:latin typeface="Calibri" charset="0"/>
                <a:ea typeface="ＭＳ Ｐゴシック" charset="-128"/>
                <a:cs typeface="ＭＳ Ｐゴシック" charset="-128"/>
              </a:rPr>
              <a:t>TEACHING IS NOT  THE SAME AS PRESENTING</a:t>
            </a:r>
          </a:p>
        </p:txBody>
      </p:sp>
    </p:spTree>
  </p:cSld>
  <p:clrMapOvr>
    <a:masterClrMapping/>
  </p:clrMapOvr>
  <p:transition spd="slow" advClick="0">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 name="Footer Placeholder 1"/>
          <p:cNvSpPr>
            <a:spLocks noGrp="1"/>
          </p:cNvSpPr>
          <p:nvPr>
            <p:ph type="ftr" sz="quarter" idx="10"/>
          </p:nvPr>
        </p:nvSpPr>
        <p:spPr/>
        <p:txBody>
          <a:bodyPr/>
          <a:lstStyle/>
          <a:p>
            <a:r>
              <a:rPr lang="fr-FR"/>
              <a:t>10</a:t>
            </a:r>
            <a:r>
              <a:rPr lang="fr-FR" baseline="30000"/>
              <a:t>th</a:t>
            </a:r>
            <a:r>
              <a:rPr lang="fr-FR"/>
              <a:t>-12</a:t>
            </a:r>
            <a:r>
              <a:rPr lang="fr-FR" baseline="30000"/>
              <a:t>th</a:t>
            </a:r>
            <a:r>
              <a:rPr lang="fr-FR"/>
              <a:t> February 2010</a:t>
            </a:r>
            <a:endParaRPr lang="fr-FR"/>
          </a:p>
        </p:txBody>
      </p:sp>
      <p:pic>
        <p:nvPicPr>
          <p:cNvPr id="462851" name="Picture 10" descr="PINS-blanc-bleu"/>
          <p:cNvPicPr>
            <a:picLocks noChangeAspect="1" noChangeArrowheads="1"/>
          </p:cNvPicPr>
          <p:nvPr/>
        </p:nvPicPr>
        <p:blipFill>
          <a:blip r:embed="rId3"/>
          <a:srcRect/>
          <a:stretch>
            <a:fillRect/>
          </a:stretch>
        </p:blipFill>
        <p:spPr bwMode="auto">
          <a:xfrm>
            <a:off x="971550" y="-26988"/>
            <a:ext cx="6856413" cy="6856413"/>
          </a:xfrm>
          <a:prstGeom prst="rect">
            <a:avLst/>
          </a:prstGeom>
          <a:noFill/>
          <a:ln w="9525">
            <a:noFill/>
            <a:miter lim="800000"/>
            <a:headEnd/>
            <a:tailEnd/>
          </a:ln>
        </p:spPr>
      </p:pic>
      <p:pic>
        <p:nvPicPr>
          <p:cNvPr id="462852" name="Picture 16" descr="ceo"/>
          <p:cNvPicPr>
            <a:picLocks noChangeAspect="1" noChangeArrowheads="1"/>
          </p:cNvPicPr>
          <p:nvPr/>
        </p:nvPicPr>
        <p:blipFill>
          <a:blip r:embed="rId4"/>
          <a:srcRect/>
          <a:stretch>
            <a:fillRect/>
          </a:stretch>
        </p:blipFill>
        <p:spPr bwMode="auto">
          <a:xfrm>
            <a:off x="6381750" y="3227388"/>
            <a:ext cx="609600" cy="915987"/>
          </a:xfrm>
          <a:prstGeom prst="rect">
            <a:avLst/>
          </a:prstGeom>
          <a:noFill/>
          <a:ln w="9525">
            <a:noFill/>
            <a:miter lim="800000"/>
            <a:headEnd/>
            <a:tailEnd/>
          </a:ln>
        </p:spPr>
      </p:pic>
      <p:pic>
        <p:nvPicPr>
          <p:cNvPr id="462853" name="Picture 7" descr="PINS-turquoise"/>
          <p:cNvPicPr>
            <a:picLocks noChangeAspect="1" noChangeArrowheads="1"/>
          </p:cNvPicPr>
          <p:nvPr/>
        </p:nvPicPr>
        <p:blipFill>
          <a:blip r:embed="rId5"/>
          <a:srcRect/>
          <a:stretch>
            <a:fillRect/>
          </a:stretch>
        </p:blipFill>
        <p:spPr bwMode="auto">
          <a:xfrm>
            <a:off x="1258888" y="620713"/>
            <a:ext cx="1876425" cy="1876425"/>
          </a:xfrm>
          <a:prstGeom prst="rect">
            <a:avLst/>
          </a:prstGeom>
          <a:noFill/>
          <a:ln w="9525">
            <a:noFill/>
            <a:miter lim="800000"/>
            <a:headEnd/>
            <a:tailEnd/>
          </a:ln>
        </p:spPr>
      </p:pic>
      <p:sp>
        <p:nvSpPr>
          <p:cNvPr id="462854" name="Rectangle 3"/>
          <p:cNvSpPr>
            <a:spLocks noChangeArrowheads="1"/>
          </p:cNvSpPr>
          <p:nvPr/>
        </p:nvSpPr>
        <p:spPr bwMode="auto">
          <a:xfrm>
            <a:off x="1565275" y="1268413"/>
            <a:ext cx="1277938" cy="581025"/>
          </a:xfrm>
          <a:prstGeom prst="rect">
            <a:avLst/>
          </a:prstGeom>
          <a:noFill/>
          <a:ln w="9525">
            <a:noFill/>
            <a:miter lim="800000"/>
            <a:headEnd/>
            <a:tailEnd/>
          </a:ln>
        </p:spPr>
        <p:txBody>
          <a:bodyPr>
            <a:prstTxWarp prst="textNoShape">
              <a:avLst/>
            </a:prstTxWarp>
            <a:spAutoFit/>
          </a:bodyPr>
          <a:lstStyle/>
          <a:p>
            <a:pPr algn="ctr" defTabSz="457200"/>
            <a:r>
              <a:rPr lang="fr-FR" sz="1600" b="1">
                <a:solidFill>
                  <a:schemeClr val="bg1"/>
                </a:solidFill>
                <a:latin typeface="Calibri" charset="0"/>
                <a:ea typeface="ＭＳ Ｐゴシック" charset="-128"/>
                <a:cs typeface="ＭＳ Ｐゴシック" charset="-128"/>
              </a:rPr>
              <a:t>HOW DO WE LEARN?</a:t>
            </a:r>
          </a:p>
        </p:txBody>
      </p:sp>
      <p:grpSp>
        <p:nvGrpSpPr>
          <p:cNvPr id="2" name="Group 6"/>
          <p:cNvGrpSpPr>
            <a:grpSpLocks/>
          </p:cNvGrpSpPr>
          <p:nvPr/>
        </p:nvGrpSpPr>
        <p:grpSpPr bwMode="auto">
          <a:xfrm>
            <a:off x="1547813" y="2022475"/>
            <a:ext cx="5181600" cy="2919413"/>
            <a:chOff x="954" y="315"/>
            <a:chExt cx="4510" cy="3238"/>
          </a:xfrm>
        </p:grpSpPr>
        <p:pic>
          <p:nvPicPr>
            <p:cNvPr id="462856" name="Picture 2" descr="bean"/>
            <p:cNvPicPr>
              <a:picLocks noChangeAspect="1" noChangeArrowheads="1"/>
            </p:cNvPicPr>
            <p:nvPr/>
          </p:nvPicPr>
          <p:blipFill>
            <a:blip r:embed="rId6"/>
            <a:srcRect/>
            <a:stretch>
              <a:fillRect/>
            </a:stretch>
          </p:blipFill>
          <p:spPr bwMode="auto">
            <a:xfrm>
              <a:off x="4395" y="315"/>
              <a:ext cx="766" cy="1225"/>
            </a:xfrm>
            <a:prstGeom prst="rect">
              <a:avLst/>
            </a:prstGeom>
            <a:noFill/>
            <a:ln w="9525">
              <a:noFill/>
              <a:miter lim="800000"/>
              <a:headEnd/>
              <a:tailEnd/>
            </a:ln>
          </p:spPr>
        </p:pic>
        <p:sp>
          <p:nvSpPr>
            <p:cNvPr id="462857" name="Rectangle 6"/>
            <p:cNvSpPr>
              <a:spLocks noChangeArrowheads="1"/>
            </p:cNvSpPr>
            <p:nvPr/>
          </p:nvSpPr>
          <p:spPr bwMode="auto">
            <a:xfrm>
              <a:off x="2658" y="2601"/>
              <a:ext cx="1672" cy="952"/>
            </a:xfrm>
            <a:prstGeom prst="rect">
              <a:avLst/>
            </a:prstGeom>
            <a:noFill/>
            <a:ln w="12700">
              <a:noFill/>
              <a:miter lim="800000"/>
              <a:headEnd/>
              <a:tailEnd/>
            </a:ln>
          </p:spPr>
          <p:txBody>
            <a:bodyPr wrap="none" lIns="92064" tIns="46032" rIns="92064" bIns="46032" anchor="ctr">
              <a:prstTxWarp prst="textNoShape">
                <a:avLst/>
              </a:prstTxWarp>
            </a:bodyPr>
            <a:lstStyle/>
            <a:p>
              <a:pPr algn="ctr" defTabSz="457200" eaLnBrk="0" hangingPunct="0"/>
              <a:r>
                <a:rPr lang="en-GB" sz="2800">
                  <a:solidFill>
                    <a:srgbClr val="000090"/>
                  </a:solidFill>
                  <a:latin typeface="Trebuchet MS" charset="0"/>
                  <a:ea typeface="ＭＳ Ｐゴシック" charset="-128"/>
                  <a:cs typeface="ＭＳ Ｐゴシック" charset="-128"/>
                </a:rPr>
                <a:t>General </a:t>
              </a:r>
            </a:p>
            <a:p>
              <a:pPr algn="ctr" defTabSz="457200" eaLnBrk="0" hangingPunct="0"/>
              <a:r>
                <a:rPr lang="en-GB" sz="2800">
                  <a:solidFill>
                    <a:srgbClr val="000090"/>
                  </a:solidFill>
                  <a:latin typeface="Trebuchet MS" charset="0"/>
                  <a:ea typeface="ＭＳ Ｐゴシック" charset="-128"/>
                  <a:cs typeface="ＭＳ Ｐゴシック" charset="-128"/>
                </a:rPr>
                <a:t>Theory</a:t>
              </a:r>
            </a:p>
          </p:txBody>
        </p:sp>
        <p:sp>
          <p:nvSpPr>
            <p:cNvPr id="462858" name="Rectangle 7"/>
            <p:cNvSpPr>
              <a:spLocks noChangeArrowheads="1"/>
            </p:cNvSpPr>
            <p:nvPr/>
          </p:nvSpPr>
          <p:spPr bwMode="auto">
            <a:xfrm>
              <a:off x="3696" y="1896"/>
              <a:ext cx="1768" cy="448"/>
            </a:xfrm>
            <a:prstGeom prst="rect">
              <a:avLst/>
            </a:prstGeom>
            <a:noFill/>
            <a:ln w="12700">
              <a:noFill/>
              <a:miter lim="800000"/>
              <a:headEnd/>
              <a:tailEnd/>
            </a:ln>
          </p:spPr>
          <p:txBody>
            <a:bodyPr wrap="none" lIns="92064" tIns="46032" rIns="92064" bIns="46032" anchor="ctr">
              <a:prstTxWarp prst="textNoShape">
                <a:avLst/>
              </a:prstTxWarp>
            </a:bodyPr>
            <a:lstStyle/>
            <a:p>
              <a:pPr algn="ctr" defTabSz="457200" eaLnBrk="0" hangingPunct="0"/>
              <a:r>
                <a:rPr lang="en-GB" sz="2800">
                  <a:solidFill>
                    <a:srgbClr val="000090"/>
                  </a:solidFill>
                  <a:latin typeface="Trebuchet MS" charset="0"/>
                  <a:ea typeface="ＭＳ Ｐゴシック" charset="-128"/>
                  <a:cs typeface="ＭＳ Ｐゴシック" charset="-128"/>
                </a:rPr>
                <a:t>Reflect</a:t>
              </a:r>
            </a:p>
          </p:txBody>
        </p:sp>
        <p:sp>
          <p:nvSpPr>
            <p:cNvPr id="462859" name="Rectangle 8"/>
            <p:cNvSpPr>
              <a:spLocks noChangeArrowheads="1"/>
            </p:cNvSpPr>
            <p:nvPr/>
          </p:nvSpPr>
          <p:spPr bwMode="auto">
            <a:xfrm>
              <a:off x="2658" y="873"/>
              <a:ext cx="1672" cy="568"/>
            </a:xfrm>
            <a:prstGeom prst="rect">
              <a:avLst/>
            </a:prstGeom>
            <a:noFill/>
            <a:ln w="12700">
              <a:noFill/>
              <a:miter lim="800000"/>
              <a:headEnd/>
              <a:tailEnd/>
            </a:ln>
          </p:spPr>
          <p:txBody>
            <a:bodyPr wrap="none" lIns="92064" tIns="46032" rIns="92064" bIns="46032" anchor="ctr">
              <a:prstTxWarp prst="textNoShape">
                <a:avLst/>
              </a:prstTxWarp>
            </a:bodyPr>
            <a:lstStyle/>
            <a:p>
              <a:pPr algn="ctr" defTabSz="457200" eaLnBrk="0" hangingPunct="0"/>
              <a:r>
                <a:rPr lang="en-GB" sz="2800">
                  <a:solidFill>
                    <a:srgbClr val="000090"/>
                  </a:solidFill>
                  <a:latin typeface="Trebuchet MS" charset="0"/>
                  <a:ea typeface="ＭＳ Ｐゴシック" charset="-128"/>
                  <a:cs typeface="ＭＳ Ｐゴシック" charset="-128"/>
                </a:rPr>
                <a:t>Experience</a:t>
              </a:r>
            </a:p>
          </p:txBody>
        </p:sp>
        <p:sp>
          <p:nvSpPr>
            <p:cNvPr id="462860" name="Rectangle 9"/>
            <p:cNvSpPr>
              <a:spLocks noChangeArrowheads="1"/>
            </p:cNvSpPr>
            <p:nvPr/>
          </p:nvSpPr>
          <p:spPr bwMode="auto">
            <a:xfrm>
              <a:off x="954" y="1929"/>
              <a:ext cx="1816" cy="568"/>
            </a:xfrm>
            <a:prstGeom prst="rect">
              <a:avLst/>
            </a:prstGeom>
            <a:noFill/>
            <a:ln w="12700">
              <a:noFill/>
              <a:miter lim="800000"/>
              <a:headEnd/>
              <a:tailEnd/>
            </a:ln>
          </p:spPr>
          <p:txBody>
            <a:bodyPr wrap="none" lIns="92064" tIns="46032" rIns="92064" bIns="46032" anchor="ctr">
              <a:prstTxWarp prst="textNoShape">
                <a:avLst/>
              </a:prstTxWarp>
            </a:bodyPr>
            <a:lstStyle/>
            <a:p>
              <a:pPr algn="ctr" defTabSz="457200" eaLnBrk="0" hangingPunct="0"/>
              <a:r>
                <a:rPr lang="en-GB" sz="2800">
                  <a:solidFill>
                    <a:srgbClr val="000090"/>
                  </a:solidFill>
                  <a:latin typeface="Trebuchet MS" charset="0"/>
                  <a:ea typeface="ＭＳ Ｐゴシック" charset="-128"/>
                  <a:cs typeface="ＭＳ Ｐゴシック" charset="-128"/>
                </a:rPr>
                <a:t>Plan/Test</a:t>
              </a:r>
            </a:p>
          </p:txBody>
        </p:sp>
        <p:sp>
          <p:nvSpPr>
            <p:cNvPr id="462861" name="Arc 10"/>
            <p:cNvSpPr>
              <a:spLocks/>
            </p:cNvSpPr>
            <p:nvPr/>
          </p:nvSpPr>
          <p:spPr bwMode="auto">
            <a:xfrm>
              <a:off x="4121" y="2456"/>
              <a:ext cx="913" cy="673"/>
            </a:xfrm>
            <a:custGeom>
              <a:avLst/>
              <a:gdLst>
                <a:gd name="T0" fmla="*/ 90770952 w 21600"/>
                <a:gd name="T1" fmla="*/ 0 h 21600"/>
                <a:gd name="T2" fmla="*/ 0 w 21600"/>
                <a:gd name="T3" fmla="*/ 66910023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599"/>
                  </a:cubicBezTo>
                </a:path>
                <a:path w="21600" h="21600" stroke="0" extrusionOk="0">
                  <a:moveTo>
                    <a:pt x="21600" y="0"/>
                  </a:moveTo>
                  <a:cubicBezTo>
                    <a:pt x="21600" y="11929"/>
                    <a:pt x="11929" y="21599"/>
                    <a:pt x="0" y="21599"/>
                  </a:cubicBezTo>
                  <a:lnTo>
                    <a:pt x="0" y="0"/>
                  </a:lnTo>
                  <a:close/>
                </a:path>
              </a:pathLst>
            </a:custGeom>
            <a:noFill/>
            <a:ln w="50800" cap="rnd">
              <a:solidFill>
                <a:srgbClr val="4F81BD"/>
              </a:solidFill>
              <a:round/>
              <a:headEnd type="none" w="sm" len="sm"/>
              <a:tailEnd type="stealth" w="med" len="lg"/>
            </a:ln>
          </p:spPr>
          <p:txBody>
            <a:bodyPr lIns="91429" tIns="45715" rIns="91429" bIns="45715">
              <a:prstTxWarp prst="textNoShape">
                <a:avLst/>
              </a:prstTxWarp>
            </a:bodyPr>
            <a:lstStyle/>
            <a:p>
              <a:pPr defTabSz="457200"/>
              <a:endParaRPr lang="en-US">
                <a:ea typeface="ＭＳ Ｐゴシック" charset="-128"/>
                <a:cs typeface="ＭＳ Ｐゴシック" charset="-128"/>
              </a:endParaRPr>
            </a:p>
          </p:txBody>
        </p:sp>
        <p:sp>
          <p:nvSpPr>
            <p:cNvPr id="462862" name="Arc 11"/>
            <p:cNvSpPr>
              <a:spLocks/>
            </p:cNvSpPr>
            <p:nvPr/>
          </p:nvSpPr>
          <p:spPr bwMode="auto">
            <a:xfrm>
              <a:off x="4121" y="1305"/>
              <a:ext cx="936" cy="792"/>
            </a:xfrm>
            <a:custGeom>
              <a:avLst/>
              <a:gdLst>
                <a:gd name="T0" fmla="*/ 0 w 21600"/>
                <a:gd name="T1" fmla="*/ 0 h 21600"/>
                <a:gd name="T2" fmla="*/ 93057625 w 21600"/>
                <a:gd name="T3" fmla="*/ 78741067 h 21600"/>
                <a:gd name="T4" fmla="*/ 0 w 21600"/>
                <a:gd name="T5" fmla="*/ 7874106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50800" cap="rnd">
              <a:solidFill>
                <a:srgbClr val="4F81BD"/>
              </a:solidFill>
              <a:round/>
              <a:headEnd type="none" w="sm" len="sm"/>
              <a:tailEnd type="stealth" w="med" len="lg"/>
            </a:ln>
          </p:spPr>
          <p:txBody>
            <a:bodyPr lIns="91429" tIns="45715" rIns="91429" bIns="45715">
              <a:prstTxWarp prst="textNoShape">
                <a:avLst/>
              </a:prstTxWarp>
            </a:bodyPr>
            <a:lstStyle/>
            <a:p>
              <a:pPr defTabSz="457200"/>
              <a:endParaRPr lang="en-US">
                <a:ea typeface="ＭＳ Ｐゴシック" charset="-128"/>
                <a:cs typeface="ＭＳ Ｐゴシック" charset="-128"/>
              </a:endParaRPr>
            </a:p>
          </p:txBody>
        </p:sp>
        <p:sp>
          <p:nvSpPr>
            <p:cNvPr id="462863" name="Arc 12"/>
            <p:cNvSpPr>
              <a:spLocks/>
            </p:cNvSpPr>
            <p:nvPr/>
          </p:nvSpPr>
          <p:spPr bwMode="auto">
            <a:xfrm>
              <a:off x="1818" y="1209"/>
              <a:ext cx="912" cy="816"/>
            </a:xfrm>
            <a:custGeom>
              <a:avLst/>
              <a:gdLst>
                <a:gd name="T0" fmla="*/ 0 w 21600"/>
                <a:gd name="T1" fmla="*/ 81127160 h 21600"/>
                <a:gd name="T2" fmla="*/ 90671532 w 21600"/>
                <a:gd name="T3" fmla="*/ 0 h 21600"/>
                <a:gd name="T4" fmla="*/ 90671532 w 21600"/>
                <a:gd name="T5" fmla="*/ 8112716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21599"/>
                  </a:moveTo>
                  <a:cubicBezTo>
                    <a:pt x="-1" y="9680"/>
                    <a:pt x="9656" y="13"/>
                    <a:pt x="21576" y="0"/>
                  </a:cubicBezTo>
                </a:path>
                <a:path w="21600" h="21600" stroke="0" extrusionOk="0">
                  <a:moveTo>
                    <a:pt x="-1" y="21599"/>
                  </a:moveTo>
                  <a:cubicBezTo>
                    <a:pt x="-1" y="9680"/>
                    <a:pt x="9656" y="13"/>
                    <a:pt x="21576" y="0"/>
                  </a:cubicBezTo>
                  <a:lnTo>
                    <a:pt x="21600" y="21600"/>
                  </a:lnTo>
                  <a:close/>
                </a:path>
              </a:pathLst>
            </a:custGeom>
            <a:noFill/>
            <a:ln w="50800" cap="rnd">
              <a:solidFill>
                <a:srgbClr val="4F81BD"/>
              </a:solidFill>
              <a:round/>
              <a:headEnd type="none" w="sm" len="sm"/>
              <a:tailEnd type="stealth" w="med" len="lg"/>
            </a:ln>
          </p:spPr>
          <p:txBody>
            <a:bodyPr lIns="91429" tIns="45715" rIns="91429" bIns="45715">
              <a:prstTxWarp prst="textNoShape">
                <a:avLst/>
              </a:prstTxWarp>
            </a:bodyPr>
            <a:lstStyle/>
            <a:p>
              <a:pPr defTabSz="457200"/>
              <a:endParaRPr lang="en-US">
                <a:ea typeface="ＭＳ Ｐゴシック" charset="-128"/>
                <a:cs typeface="ＭＳ Ｐゴシック" charset="-128"/>
              </a:endParaRPr>
            </a:p>
          </p:txBody>
        </p:sp>
        <p:sp>
          <p:nvSpPr>
            <p:cNvPr id="462864" name="Arc 13"/>
            <p:cNvSpPr>
              <a:spLocks/>
            </p:cNvSpPr>
            <p:nvPr/>
          </p:nvSpPr>
          <p:spPr bwMode="auto">
            <a:xfrm>
              <a:off x="1818" y="2409"/>
              <a:ext cx="960" cy="768"/>
            </a:xfrm>
            <a:custGeom>
              <a:avLst/>
              <a:gdLst>
                <a:gd name="T0" fmla="*/ 95443718 w 21600"/>
                <a:gd name="T1" fmla="*/ 76354974 h 21600"/>
                <a:gd name="T2" fmla="*/ 0 w 21600"/>
                <a:gd name="T3" fmla="*/ 0 h 21600"/>
                <a:gd name="T4" fmla="*/ 95443718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599"/>
                  </a:moveTo>
                  <a:cubicBezTo>
                    <a:pt x="9670" y="21599"/>
                    <a:pt x="-1" y="11929"/>
                    <a:pt x="-1" y="-1"/>
                  </a:cubicBezTo>
                </a:path>
                <a:path w="21600" h="21600" stroke="0" extrusionOk="0">
                  <a:moveTo>
                    <a:pt x="21600" y="21599"/>
                  </a:moveTo>
                  <a:cubicBezTo>
                    <a:pt x="9670" y="21599"/>
                    <a:pt x="-1" y="11929"/>
                    <a:pt x="-1" y="-1"/>
                  </a:cubicBezTo>
                  <a:lnTo>
                    <a:pt x="21600" y="0"/>
                  </a:lnTo>
                  <a:close/>
                </a:path>
              </a:pathLst>
            </a:custGeom>
            <a:noFill/>
            <a:ln w="50800" cap="rnd">
              <a:solidFill>
                <a:srgbClr val="4F81BD"/>
              </a:solidFill>
              <a:round/>
              <a:headEnd type="none" w="sm" len="sm"/>
              <a:tailEnd type="stealth" w="med" len="lg"/>
            </a:ln>
          </p:spPr>
          <p:txBody>
            <a:bodyPr lIns="91429" tIns="45715" rIns="91429" bIns="45715">
              <a:prstTxWarp prst="textNoShape">
                <a:avLst/>
              </a:prstTxWarp>
            </a:bodyPr>
            <a:lstStyle/>
            <a:p>
              <a:pPr defTabSz="457200"/>
              <a:endParaRPr lang="en-US">
                <a:ea typeface="ＭＳ Ｐゴシック" charset="-128"/>
                <a:cs typeface="ＭＳ Ｐゴシック" charset="-128"/>
              </a:endParaRPr>
            </a:p>
          </p:txBody>
        </p:sp>
        <p:pic>
          <p:nvPicPr>
            <p:cNvPr id="462865" name="Picture 15" descr="Batman Symbol II Grey T-shirt"/>
            <p:cNvPicPr>
              <a:picLocks noChangeAspect="1" noChangeArrowheads="1"/>
            </p:cNvPicPr>
            <p:nvPr/>
          </p:nvPicPr>
          <p:blipFill>
            <a:blip r:embed="rId7"/>
            <a:srcRect l="13333" t="17245" r="20000" b="42516"/>
            <a:stretch>
              <a:fillRect/>
            </a:stretch>
          </p:blipFill>
          <p:spPr bwMode="auto">
            <a:xfrm>
              <a:off x="1386" y="1113"/>
              <a:ext cx="480" cy="336"/>
            </a:xfrm>
            <a:prstGeom prst="rect">
              <a:avLst/>
            </a:prstGeom>
            <a:noFill/>
            <a:ln w="9525">
              <a:noFill/>
              <a:miter lim="800000"/>
              <a:headEnd/>
              <a:tailEnd/>
            </a:ln>
          </p:spPr>
        </p:pic>
      </p:grpSp>
      <p:sp>
        <p:nvSpPr>
          <p:cNvPr id="462866" name="ZoneTexte 9"/>
          <p:cNvSpPr txBox="1">
            <a:spLocks noChangeArrowheads="1"/>
          </p:cNvSpPr>
          <p:nvPr/>
        </p:nvSpPr>
        <p:spPr bwMode="auto">
          <a:xfrm>
            <a:off x="3016250" y="1268413"/>
            <a:ext cx="4219575" cy="669925"/>
          </a:xfrm>
          <a:prstGeom prst="rect">
            <a:avLst/>
          </a:prstGeom>
          <a:noFill/>
          <a:ln w="9525">
            <a:noFill/>
            <a:miter lim="800000"/>
            <a:headEnd/>
            <a:tailEnd/>
          </a:ln>
        </p:spPr>
        <p:txBody>
          <a:bodyPr>
            <a:prstTxWarp prst="textNoShape">
              <a:avLst/>
            </a:prstTxWarp>
          </a:bodyPr>
          <a:lstStyle/>
          <a:p>
            <a:pPr defTabSz="457200">
              <a:lnSpc>
                <a:spcPct val="80000"/>
              </a:lnSpc>
            </a:pPr>
            <a:r>
              <a:rPr lang="en-US" sz="3500" b="1">
                <a:solidFill>
                  <a:srgbClr val="808080"/>
                </a:solidFill>
                <a:latin typeface="Calibri" charset="0"/>
                <a:ea typeface="ＭＳ Ｐゴシック" charset="-128"/>
                <a:cs typeface="ＭＳ Ｐゴシック" charset="-128"/>
              </a:rPr>
              <a:t>The learning cycle</a:t>
            </a:r>
          </a:p>
          <a:p>
            <a:pPr defTabSz="457200">
              <a:lnSpc>
                <a:spcPct val="80000"/>
              </a:lnSpc>
            </a:pPr>
            <a:r>
              <a:rPr lang="en-GB" sz="2400">
                <a:solidFill>
                  <a:srgbClr val="808080"/>
                </a:solidFill>
                <a:ea typeface="ＭＳ Ｐゴシック" charset="-128"/>
                <a:cs typeface="ＭＳ Ｐゴシック" charset="-128"/>
              </a:rPr>
              <a:t> </a:t>
            </a:r>
            <a:endParaRPr lang="fr-FR" sz="2000">
              <a:latin typeface="Calibri" charset="0"/>
              <a:ea typeface="ＭＳ Ｐゴシック" charset="-128"/>
              <a:cs typeface="ＭＳ Ｐゴシック" charset="-128"/>
            </a:endParaRPr>
          </a:p>
        </p:txBody>
      </p:sp>
    </p:spTree>
  </p:cSld>
  <p:clrMapOvr>
    <a:masterClrMapping/>
  </p:clrMapOvr>
  <p:transition spd="slow"/>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Footer Placeholder 1"/>
          <p:cNvSpPr>
            <a:spLocks noGrp="1"/>
          </p:cNvSpPr>
          <p:nvPr>
            <p:ph type="ftr" sz="quarter" idx="10"/>
          </p:nvPr>
        </p:nvSpPr>
        <p:spPr/>
        <p:txBody>
          <a:bodyPr/>
          <a:lstStyle/>
          <a:p>
            <a:r>
              <a:rPr lang="fr-FR"/>
              <a:t>10</a:t>
            </a:r>
            <a:r>
              <a:rPr lang="fr-FR" baseline="30000"/>
              <a:t>th</a:t>
            </a:r>
            <a:r>
              <a:rPr lang="fr-FR"/>
              <a:t>-12</a:t>
            </a:r>
            <a:r>
              <a:rPr lang="fr-FR" baseline="30000"/>
              <a:t>th</a:t>
            </a:r>
            <a:r>
              <a:rPr lang="fr-FR"/>
              <a:t> February 2010</a:t>
            </a:r>
            <a:endParaRPr lang="fr-FR"/>
          </a:p>
        </p:txBody>
      </p:sp>
      <p:pic>
        <p:nvPicPr>
          <p:cNvPr id="464899" name="Picture 10" descr="PINS-blanc-bleu"/>
          <p:cNvPicPr>
            <a:picLocks noChangeAspect="1" noChangeArrowheads="1"/>
          </p:cNvPicPr>
          <p:nvPr/>
        </p:nvPicPr>
        <p:blipFill>
          <a:blip r:embed="rId3"/>
          <a:srcRect/>
          <a:stretch>
            <a:fillRect/>
          </a:stretch>
        </p:blipFill>
        <p:spPr bwMode="auto">
          <a:xfrm>
            <a:off x="971550" y="-26988"/>
            <a:ext cx="6856413" cy="6856413"/>
          </a:xfrm>
          <a:prstGeom prst="rect">
            <a:avLst/>
          </a:prstGeom>
          <a:noFill/>
          <a:ln w="9525">
            <a:noFill/>
            <a:miter lim="800000"/>
            <a:headEnd/>
            <a:tailEnd/>
          </a:ln>
        </p:spPr>
      </p:pic>
      <p:pic>
        <p:nvPicPr>
          <p:cNvPr id="464900" name="Picture 8"/>
          <p:cNvPicPr>
            <a:picLocks noChangeAspect="1"/>
          </p:cNvPicPr>
          <p:nvPr/>
        </p:nvPicPr>
        <p:blipFill>
          <a:blip r:embed="rId4">
            <a:clrChange>
              <a:clrFrom>
                <a:srgbClr val="35312E"/>
              </a:clrFrom>
              <a:clrTo>
                <a:srgbClr val="35312E">
                  <a:alpha val="0"/>
                </a:srgbClr>
              </a:clrTo>
            </a:clrChange>
          </a:blip>
          <a:srcRect b="17326"/>
          <a:stretch>
            <a:fillRect/>
          </a:stretch>
        </p:blipFill>
        <p:spPr bwMode="auto">
          <a:xfrm>
            <a:off x="2700338" y="2166938"/>
            <a:ext cx="3721100" cy="2486025"/>
          </a:xfrm>
          <a:prstGeom prst="rect">
            <a:avLst/>
          </a:prstGeom>
          <a:noFill/>
          <a:ln w="9525">
            <a:noFill/>
            <a:miter lim="800000"/>
            <a:headEnd/>
            <a:tailEnd/>
          </a:ln>
        </p:spPr>
      </p:pic>
      <p:pic>
        <p:nvPicPr>
          <p:cNvPr id="464901" name="Picture 7" descr="PINS-turquoise"/>
          <p:cNvPicPr>
            <a:picLocks noChangeAspect="1" noChangeArrowheads="1"/>
          </p:cNvPicPr>
          <p:nvPr/>
        </p:nvPicPr>
        <p:blipFill>
          <a:blip r:embed="rId5"/>
          <a:srcRect/>
          <a:stretch>
            <a:fillRect/>
          </a:stretch>
        </p:blipFill>
        <p:spPr bwMode="auto">
          <a:xfrm>
            <a:off x="1403350" y="544513"/>
            <a:ext cx="1876425" cy="1876425"/>
          </a:xfrm>
          <a:prstGeom prst="rect">
            <a:avLst/>
          </a:prstGeom>
          <a:noFill/>
          <a:ln w="9525">
            <a:noFill/>
            <a:miter lim="800000"/>
            <a:headEnd/>
            <a:tailEnd/>
          </a:ln>
        </p:spPr>
      </p:pic>
      <p:sp>
        <p:nvSpPr>
          <p:cNvPr id="464902" name="Rectangle 3"/>
          <p:cNvSpPr>
            <a:spLocks noChangeArrowheads="1"/>
          </p:cNvSpPr>
          <p:nvPr/>
        </p:nvSpPr>
        <p:spPr bwMode="auto">
          <a:xfrm>
            <a:off x="1709738" y="1000125"/>
            <a:ext cx="1277937" cy="825500"/>
          </a:xfrm>
          <a:prstGeom prst="rect">
            <a:avLst/>
          </a:prstGeom>
          <a:noFill/>
          <a:ln w="9525">
            <a:noFill/>
            <a:miter lim="800000"/>
            <a:headEnd/>
            <a:tailEnd/>
          </a:ln>
        </p:spPr>
        <p:txBody>
          <a:bodyPr>
            <a:prstTxWarp prst="textNoShape">
              <a:avLst/>
            </a:prstTxWarp>
            <a:spAutoFit/>
          </a:bodyPr>
          <a:lstStyle/>
          <a:p>
            <a:pPr algn="ctr" defTabSz="457200"/>
            <a:r>
              <a:rPr lang="fr-FR" sz="1600" b="1">
                <a:solidFill>
                  <a:schemeClr val="bg1"/>
                </a:solidFill>
                <a:latin typeface="Calibri" charset="0"/>
                <a:ea typeface="ＭＳ Ｐゴシック" charset="-128"/>
                <a:cs typeface="ＭＳ Ｐゴシック" charset="-128"/>
              </a:rPr>
              <a:t>HOW TO GIVE FEEDBACK?</a:t>
            </a:r>
          </a:p>
        </p:txBody>
      </p:sp>
    </p:spTree>
  </p:cSld>
  <p:clrMapOvr>
    <a:masterClrMapping/>
  </p:clrMapOvr>
  <p:transition spd="slow"/>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Footer Placeholder 1"/>
          <p:cNvSpPr>
            <a:spLocks noGrp="1"/>
          </p:cNvSpPr>
          <p:nvPr>
            <p:ph type="ftr" sz="quarter" idx="10"/>
          </p:nvPr>
        </p:nvSpPr>
        <p:spPr/>
        <p:txBody>
          <a:bodyPr/>
          <a:lstStyle/>
          <a:p>
            <a:r>
              <a:rPr lang="fr-FR"/>
              <a:t>10</a:t>
            </a:r>
            <a:r>
              <a:rPr lang="fr-FR" baseline="30000"/>
              <a:t>th</a:t>
            </a:r>
            <a:r>
              <a:rPr lang="fr-FR"/>
              <a:t>-12</a:t>
            </a:r>
            <a:r>
              <a:rPr lang="fr-FR" baseline="30000"/>
              <a:t>th</a:t>
            </a:r>
            <a:r>
              <a:rPr lang="fr-FR"/>
              <a:t> February 2010</a:t>
            </a:r>
            <a:endParaRPr lang="fr-FR"/>
          </a:p>
        </p:txBody>
      </p:sp>
      <p:pic>
        <p:nvPicPr>
          <p:cNvPr id="465923" name="Picture 10" descr="PINS-blanc-bleu"/>
          <p:cNvPicPr>
            <a:picLocks noChangeAspect="1" noChangeArrowheads="1"/>
          </p:cNvPicPr>
          <p:nvPr/>
        </p:nvPicPr>
        <p:blipFill>
          <a:blip r:embed="rId3"/>
          <a:srcRect/>
          <a:stretch>
            <a:fillRect/>
          </a:stretch>
        </p:blipFill>
        <p:spPr bwMode="auto">
          <a:xfrm>
            <a:off x="971550" y="-26988"/>
            <a:ext cx="6856413" cy="6856413"/>
          </a:xfrm>
          <a:prstGeom prst="rect">
            <a:avLst/>
          </a:prstGeom>
          <a:noFill/>
          <a:ln w="9525">
            <a:noFill/>
            <a:miter lim="800000"/>
            <a:headEnd/>
            <a:tailEnd/>
          </a:ln>
        </p:spPr>
      </p:pic>
      <p:pic>
        <p:nvPicPr>
          <p:cNvPr id="465924" name="Picture 7" descr="PINS-turquoise"/>
          <p:cNvPicPr>
            <a:picLocks noChangeAspect="1" noChangeArrowheads="1"/>
          </p:cNvPicPr>
          <p:nvPr/>
        </p:nvPicPr>
        <p:blipFill>
          <a:blip r:embed="rId4"/>
          <a:srcRect/>
          <a:stretch>
            <a:fillRect/>
          </a:stretch>
        </p:blipFill>
        <p:spPr bwMode="auto">
          <a:xfrm>
            <a:off x="1403350" y="692150"/>
            <a:ext cx="1876425" cy="1876425"/>
          </a:xfrm>
          <a:prstGeom prst="rect">
            <a:avLst/>
          </a:prstGeom>
          <a:noFill/>
          <a:ln w="9525">
            <a:noFill/>
            <a:miter lim="800000"/>
            <a:headEnd/>
            <a:tailEnd/>
          </a:ln>
        </p:spPr>
      </p:pic>
      <p:sp>
        <p:nvSpPr>
          <p:cNvPr id="465925" name="Rectangle 3"/>
          <p:cNvSpPr>
            <a:spLocks noChangeArrowheads="1"/>
          </p:cNvSpPr>
          <p:nvPr/>
        </p:nvSpPr>
        <p:spPr bwMode="auto">
          <a:xfrm>
            <a:off x="1709738" y="1147763"/>
            <a:ext cx="1277937" cy="825500"/>
          </a:xfrm>
          <a:prstGeom prst="rect">
            <a:avLst/>
          </a:prstGeom>
          <a:noFill/>
          <a:ln w="9525">
            <a:noFill/>
            <a:miter lim="800000"/>
            <a:headEnd/>
            <a:tailEnd/>
          </a:ln>
        </p:spPr>
        <p:txBody>
          <a:bodyPr>
            <a:prstTxWarp prst="textNoShape">
              <a:avLst/>
            </a:prstTxWarp>
            <a:spAutoFit/>
          </a:bodyPr>
          <a:lstStyle/>
          <a:p>
            <a:pPr algn="ctr" defTabSz="457200"/>
            <a:r>
              <a:rPr lang="fr-FR" sz="1600" b="1">
                <a:solidFill>
                  <a:schemeClr val="bg1"/>
                </a:solidFill>
                <a:latin typeface="Calibri" charset="0"/>
                <a:ea typeface="ＭＳ Ｐゴシック" charset="-128"/>
                <a:cs typeface="ＭＳ Ｐゴシック" charset="-128"/>
              </a:rPr>
              <a:t>TEACHER’S BAG OF TRICKS</a:t>
            </a:r>
          </a:p>
        </p:txBody>
      </p:sp>
      <p:sp>
        <p:nvSpPr>
          <p:cNvPr id="465926" name="ZoneTexte 9"/>
          <p:cNvSpPr txBox="1">
            <a:spLocks noChangeArrowheads="1"/>
          </p:cNvSpPr>
          <p:nvPr/>
        </p:nvSpPr>
        <p:spPr bwMode="auto">
          <a:xfrm>
            <a:off x="3276600" y="1103313"/>
            <a:ext cx="2592388" cy="669925"/>
          </a:xfrm>
          <a:prstGeom prst="rect">
            <a:avLst/>
          </a:prstGeom>
          <a:noFill/>
          <a:ln w="9525">
            <a:noFill/>
            <a:miter lim="800000"/>
            <a:headEnd/>
            <a:tailEnd/>
          </a:ln>
        </p:spPr>
        <p:txBody>
          <a:bodyPr>
            <a:prstTxWarp prst="textNoShape">
              <a:avLst/>
            </a:prstTxWarp>
          </a:bodyPr>
          <a:lstStyle/>
          <a:p>
            <a:pPr defTabSz="457200">
              <a:lnSpc>
                <a:spcPct val="80000"/>
              </a:lnSpc>
            </a:pPr>
            <a:r>
              <a:rPr lang="en-US" sz="3500" b="1">
                <a:solidFill>
                  <a:srgbClr val="808080"/>
                </a:solidFill>
                <a:latin typeface="Calibri" charset="0"/>
                <a:ea typeface="ＭＳ Ｐゴシック" charset="-128"/>
                <a:cs typeface="ＭＳ Ｐゴシック" charset="-128"/>
              </a:rPr>
              <a:t>Looking at the content</a:t>
            </a:r>
          </a:p>
          <a:p>
            <a:pPr defTabSz="457200">
              <a:lnSpc>
                <a:spcPct val="80000"/>
              </a:lnSpc>
            </a:pPr>
            <a:r>
              <a:rPr lang="en-GB" sz="2400">
                <a:solidFill>
                  <a:srgbClr val="808080"/>
                </a:solidFill>
                <a:ea typeface="ＭＳ Ｐゴシック" charset="-128"/>
                <a:cs typeface="ＭＳ Ｐゴシック" charset="-128"/>
              </a:rPr>
              <a:t> </a:t>
            </a:r>
            <a:endParaRPr lang="fr-FR" sz="2000">
              <a:latin typeface="Calibri" charset="0"/>
              <a:ea typeface="ＭＳ Ｐゴシック" charset="-128"/>
              <a:cs typeface="ＭＳ Ｐゴシック" charset="-128"/>
            </a:endParaRPr>
          </a:p>
        </p:txBody>
      </p:sp>
      <p:sp>
        <p:nvSpPr>
          <p:cNvPr id="465927" name="ZoneTexte 9"/>
          <p:cNvSpPr txBox="1">
            <a:spLocks noChangeArrowheads="1"/>
          </p:cNvSpPr>
          <p:nvPr/>
        </p:nvSpPr>
        <p:spPr bwMode="auto">
          <a:xfrm>
            <a:off x="2962275" y="5064125"/>
            <a:ext cx="3049588" cy="669925"/>
          </a:xfrm>
          <a:prstGeom prst="rect">
            <a:avLst/>
          </a:prstGeom>
          <a:noFill/>
          <a:ln w="9525">
            <a:noFill/>
            <a:miter lim="800000"/>
            <a:headEnd/>
            <a:tailEnd/>
          </a:ln>
        </p:spPr>
        <p:txBody>
          <a:bodyPr>
            <a:prstTxWarp prst="textNoShape">
              <a:avLst/>
            </a:prstTxWarp>
          </a:bodyPr>
          <a:lstStyle/>
          <a:p>
            <a:pPr algn="ctr" defTabSz="457200">
              <a:lnSpc>
                <a:spcPct val="80000"/>
              </a:lnSpc>
            </a:pPr>
            <a:r>
              <a:rPr lang="en-US" sz="2800">
                <a:solidFill>
                  <a:srgbClr val="808080"/>
                </a:solidFill>
                <a:latin typeface="Calibri" charset="0"/>
                <a:ea typeface="ＭＳ Ｐゴシック" charset="-128"/>
                <a:cs typeface="ＭＳ Ｐゴシック" charset="-128"/>
              </a:rPr>
              <a:t>The ingredients first</a:t>
            </a:r>
          </a:p>
          <a:p>
            <a:pPr algn="ctr" defTabSz="457200">
              <a:lnSpc>
                <a:spcPct val="80000"/>
              </a:lnSpc>
            </a:pPr>
            <a:r>
              <a:rPr lang="en-GB" sz="2800">
                <a:solidFill>
                  <a:srgbClr val="808080"/>
                </a:solidFill>
                <a:ea typeface="ＭＳ Ｐゴシック" charset="-128"/>
                <a:cs typeface="ＭＳ Ｐゴシック" charset="-128"/>
              </a:rPr>
              <a:t> </a:t>
            </a:r>
            <a:endParaRPr lang="fr-FR" sz="2800">
              <a:latin typeface="Calibri" charset="0"/>
              <a:ea typeface="ＭＳ Ｐゴシック" charset="-128"/>
              <a:cs typeface="ＭＳ Ｐゴシック" charset="-128"/>
            </a:endParaRPr>
          </a:p>
        </p:txBody>
      </p:sp>
      <p:pic>
        <p:nvPicPr>
          <p:cNvPr id="465928" name="Picture 7" descr="Ingredients_Healthy_Food"/>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2484438" y="2093913"/>
            <a:ext cx="4325937" cy="2881312"/>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Footer Placeholder 1"/>
          <p:cNvSpPr>
            <a:spLocks noGrp="1"/>
          </p:cNvSpPr>
          <p:nvPr>
            <p:ph type="ftr" sz="quarter" idx="10"/>
          </p:nvPr>
        </p:nvSpPr>
        <p:spPr/>
        <p:txBody>
          <a:bodyPr/>
          <a:lstStyle/>
          <a:p>
            <a:r>
              <a:rPr lang="fr-FR"/>
              <a:t>10</a:t>
            </a:r>
            <a:r>
              <a:rPr lang="fr-FR" baseline="30000"/>
              <a:t>th</a:t>
            </a:r>
            <a:r>
              <a:rPr lang="fr-FR"/>
              <a:t>-12</a:t>
            </a:r>
            <a:r>
              <a:rPr lang="fr-FR" baseline="30000"/>
              <a:t>th</a:t>
            </a:r>
            <a:r>
              <a:rPr lang="fr-FR"/>
              <a:t> February 2010</a:t>
            </a:r>
            <a:endParaRPr lang="fr-FR"/>
          </a:p>
        </p:txBody>
      </p:sp>
      <p:pic>
        <p:nvPicPr>
          <p:cNvPr id="466947" name="Picture 10" descr="PINS-blanc-bleu"/>
          <p:cNvPicPr>
            <a:picLocks noChangeAspect="1" noChangeArrowheads="1"/>
          </p:cNvPicPr>
          <p:nvPr/>
        </p:nvPicPr>
        <p:blipFill>
          <a:blip r:embed="rId3"/>
          <a:srcRect/>
          <a:stretch>
            <a:fillRect/>
          </a:stretch>
        </p:blipFill>
        <p:spPr bwMode="auto">
          <a:xfrm>
            <a:off x="971550" y="-26988"/>
            <a:ext cx="6856413" cy="6856413"/>
          </a:xfrm>
          <a:prstGeom prst="rect">
            <a:avLst/>
          </a:prstGeom>
          <a:noFill/>
          <a:ln w="9525">
            <a:noFill/>
            <a:miter lim="800000"/>
            <a:headEnd/>
            <a:tailEnd/>
          </a:ln>
        </p:spPr>
      </p:pic>
      <p:pic>
        <p:nvPicPr>
          <p:cNvPr id="466948" name="Picture 7" descr="PINS-turquoise"/>
          <p:cNvPicPr>
            <a:picLocks noChangeAspect="1" noChangeArrowheads="1"/>
          </p:cNvPicPr>
          <p:nvPr/>
        </p:nvPicPr>
        <p:blipFill>
          <a:blip r:embed="rId4"/>
          <a:srcRect/>
          <a:stretch>
            <a:fillRect/>
          </a:stretch>
        </p:blipFill>
        <p:spPr bwMode="auto">
          <a:xfrm>
            <a:off x="1547813" y="404813"/>
            <a:ext cx="1876425" cy="1876425"/>
          </a:xfrm>
          <a:prstGeom prst="rect">
            <a:avLst/>
          </a:prstGeom>
          <a:noFill/>
          <a:ln w="9525">
            <a:noFill/>
            <a:miter lim="800000"/>
            <a:headEnd/>
            <a:tailEnd/>
          </a:ln>
        </p:spPr>
      </p:pic>
      <p:sp>
        <p:nvSpPr>
          <p:cNvPr id="466949" name="Rectangle 3"/>
          <p:cNvSpPr>
            <a:spLocks noChangeArrowheads="1"/>
          </p:cNvSpPr>
          <p:nvPr/>
        </p:nvSpPr>
        <p:spPr bwMode="auto">
          <a:xfrm>
            <a:off x="1830388" y="1047750"/>
            <a:ext cx="1277937" cy="581025"/>
          </a:xfrm>
          <a:prstGeom prst="rect">
            <a:avLst/>
          </a:prstGeom>
          <a:noFill/>
          <a:ln w="9525">
            <a:noFill/>
            <a:miter lim="800000"/>
            <a:headEnd/>
            <a:tailEnd/>
          </a:ln>
        </p:spPr>
        <p:txBody>
          <a:bodyPr>
            <a:prstTxWarp prst="textNoShape">
              <a:avLst/>
            </a:prstTxWarp>
            <a:spAutoFit/>
          </a:bodyPr>
          <a:lstStyle/>
          <a:p>
            <a:pPr algn="ctr" defTabSz="457200"/>
            <a:r>
              <a:rPr lang="fr-FR" sz="1600" b="1">
                <a:solidFill>
                  <a:schemeClr val="bg1"/>
                </a:solidFill>
                <a:latin typeface="Calibri" charset="0"/>
                <a:ea typeface="ＭＳ Ｐゴシック" charset="-128"/>
                <a:cs typeface="ＭＳ Ｐゴシック" charset="-128"/>
              </a:rPr>
              <a:t>START WITH THE CHERRY</a:t>
            </a:r>
          </a:p>
        </p:txBody>
      </p:sp>
      <p:sp>
        <p:nvSpPr>
          <p:cNvPr id="466950" name="ZoneTexte 9"/>
          <p:cNvSpPr txBox="1">
            <a:spLocks noChangeArrowheads="1"/>
          </p:cNvSpPr>
          <p:nvPr/>
        </p:nvSpPr>
        <p:spPr bwMode="auto">
          <a:xfrm>
            <a:off x="3035300" y="4775200"/>
            <a:ext cx="3049588" cy="669925"/>
          </a:xfrm>
          <a:prstGeom prst="rect">
            <a:avLst/>
          </a:prstGeom>
          <a:noFill/>
          <a:ln w="9525">
            <a:noFill/>
            <a:miter lim="800000"/>
            <a:headEnd/>
            <a:tailEnd/>
          </a:ln>
        </p:spPr>
        <p:txBody>
          <a:bodyPr>
            <a:prstTxWarp prst="textNoShape">
              <a:avLst/>
            </a:prstTxWarp>
          </a:bodyPr>
          <a:lstStyle/>
          <a:p>
            <a:pPr algn="ctr" defTabSz="457200">
              <a:lnSpc>
                <a:spcPct val="80000"/>
              </a:lnSpc>
            </a:pPr>
            <a:r>
              <a:rPr lang="en-US" sz="2800">
                <a:solidFill>
                  <a:srgbClr val="808080"/>
                </a:solidFill>
                <a:latin typeface="Calibri" charset="0"/>
                <a:ea typeface="ＭＳ Ｐゴシック" charset="-128"/>
                <a:cs typeface="ＭＳ Ｐゴシック" charset="-128"/>
              </a:rPr>
              <a:t>Strike from the beginning: </a:t>
            </a:r>
            <a:r>
              <a:rPr lang="en-US" sz="2000">
                <a:solidFill>
                  <a:srgbClr val="808080"/>
                </a:solidFill>
                <a:latin typeface="Calibri" charset="0"/>
                <a:ea typeface="ＭＳ Ｐゴシック" charset="-128"/>
                <a:cs typeface="ＭＳ Ｐゴシック" charset="-128"/>
              </a:rPr>
              <a:t>headline news on TV</a:t>
            </a:r>
          </a:p>
          <a:p>
            <a:pPr algn="ctr" defTabSz="457200">
              <a:lnSpc>
                <a:spcPct val="80000"/>
              </a:lnSpc>
            </a:pPr>
            <a:r>
              <a:rPr lang="en-GB" sz="2800">
                <a:solidFill>
                  <a:srgbClr val="808080"/>
                </a:solidFill>
                <a:ea typeface="ＭＳ Ｐゴシック" charset="-128"/>
                <a:cs typeface="ＭＳ Ｐゴシック" charset="-128"/>
              </a:rPr>
              <a:t> </a:t>
            </a:r>
            <a:endParaRPr lang="fr-FR" sz="2800">
              <a:latin typeface="Calibri" charset="0"/>
              <a:ea typeface="ＭＳ Ｐゴシック" charset="-128"/>
              <a:cs typeface="ＭＳ Ｐゴシック" charset="-128"/>
            </a:endParaRPr>
          </a:p>
        </p:txBody>
      </p:sp>
      <p:pic>
        <p:nvPicPr>
          <p:cNvPr id="466951" name="Picture 6" descr="Cherry in the ice cream_ok"/>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3419475" y="1485900"/>
            <a:ext cx="2211388" cy="3073400"/>
          </a:xfrm>
          <a:prstGeom prst="rect">
            <a:avLst/>
          </a:prstGeom>
          <a:noFill/>
          <a:ln w="9525">
            <a:noFill/>
            <a:miter lim="800000"/>
            <a:headEnd/>
            <a:tailEnd/>
          </a:ln>
        </p:spPr>
      </p:pic>
      <p:sp>
        <p:nvSpPr>
          <p:cNvPr id="466952" name="ZoneTexte 9"/>
          <p:cNvSpPr txBox="1">
            <a:spLocks noChangeArrowheads="1"/>
          </p:cNvSpPr>
          <p:nvPr/>
        </p:nvSpPr>
        <p:spPr bwMode="auto">
          <a:xfrm>
            <a:off x="3178175" y="1174750"/>
            <a:ext cx="3049588" cy="669925"/>
          </a:xfrm>
          <a:prstGeom prst="rect">
            <a:avLst/>
          </a:prstGeom>
          <a:noFill/>
          <a:ln w="9525">
            <a:noFill/>
            <a:miter lim="800000"/>
            <a:headEnd/>
            <a:tailEnd/>
          </a:ln>
        </p:spPr>
        <p:txBody>
          <a:bodyPr>
            <a:prstTxWarp prst="textNoShape">
              <a:avLst/>
            </a:prstTxWarp>
          </a:bodyPr>
          <a:lstStyle/>
          <a:p>
            <a:pPr algn="ctr" defTabSz="457200">
              <a:lnSpc>
                <a:spcPct val="80000"/>
              </a:lnSpc>
            </a:pPr>
            <a:r>
              <a:rPr lang="en-US" sz="3200" b="1">
                <a:solidFill>
                  <a:srgbClr val="808080"/>
                </a:solidFill>
                <a:latin typeface="Calibri" charset="0"/>
                <a:ea typeface="ＭＳ Ｐゴシック" charset="-128"/>
                <a:cs typeface="ＭＳ Ｐゴシック" charset="-128"/>
              </a:rPr>
              <a:t>Start to engage</a:t>
            </a:r>
          </a:p>
          <a:p>
            <a:pPr algn="ctr" defTabSz="457200">
              <a:lnSpc>
                <a:spcPct val="80000"/>
              </a:lnSpc>
            </a:pPr>
            <a:r>
              <a:rPr lang="en-GB" sz="2800">
                <a:solidFill>
                  <a:srgbClr val="808080"/>
                </a:solidFill>
                <a:ea typeface="ＭＳ Ｐゴシック" charset="-128"/>
                <a:cs typeface="ＭＳ Ｐゴシック" charset="-128"/>
              </a:rPr>
              <a:t> </a:t>
            </a:r>
            <a:endParaRPr lang="fr-FR" sz="2800">
              <a:latin typeface="Calibri" charset="0"/>
              <a:ea typeface="ＭＳ Ｐゴシック" charset="-128"/>
              <a:cs typeface="ＭＳ Ｐゴシック" charset="-128"/>
            </a:endParaRPr>
          </a:p>
        </p:txBody>
      </p:sp>
    </p:spTree>
  </p:cSld>
  <p:clrMapOvr>
    <a:masterClrMapping/>
  </p:clrMapOvr>
  <p:transition spd="slow"/>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Footer Placeholder 1"/>
          <p:cNvSpPr>
            <a:spLocks noGrp="1"/>
          </p:cNvSpPr>
          <p:nvPr>
            <p:ph type="ftr" sz="quarter" idx="10"/>
          </p:nvPr>
        </p:nvSpPr>
        <p:spPr/>
        <p:txBody>
          <a:bodyPr/>
          <a:lstStyle/>
          <a:p>
            <a:r>
              <a:rPr lang="fr-FR"/>
              <a:t>10</a:t>
            </a:r>
            <a:r>
              <a:rPr lang="fr-FR" baseline="30000"/>
              <a:t>th</a:t>
            </a:r>
            <a:r>
              <a:rPr lang="fr-FR"/>
              <a:t>-12</a:t>
            </a:r>
            <a:r>
              <a:rPr lang="fr-FR" baseline="30000"/>
              <a:t>th</a:t>
            </a:r>
            <a:r>
              <a:rPr lang="fr-FR"/>
              <a:t> February 2010</a:t>
            </a:r>
            <a:endParaRPr lang="fr-FR"/>
          </a:p>
        </p:txBody>
      </p:sp>
      <p:pic>
        <p:nvPicPr>
          <p:cNvPr id="467971" name="Picture 10" descr="PINS-blanc-bleu"/>
          <p:cNvPicPr>
            <a:picLocks noChangeAspect="1" noChangeArrowheads="1"/>
          </p:cNvPicPr>
          <p:nvPr/>
        </p:nvPicPr>
        <p:blipFill>
          <a:blip r:embed="rId3"/>
          <a:srcRect/>
          <a:stretch>
            <a:fillRect/>
          </a:stretch>
        </p:blipFill>
        <p:spPr bwMode="auto">
          <a:xfrm>
            <a:off x="971550" y="-26988"/>
            <a:ext cx="6856413" cy="6856413"/>
          </a:xfrm>
          <a:prstGeom prst="rect">
            <a:avLst/>
          </a:prstGeom>
          <a:noFill/>
          <a:ln w="9525">
            <a:noFill/>
            <a:miter lim="800000"/>
            <a:headEnd/>
            <a:tailEnd/>
          </a:ln>
        </p:spPr>
      </p:pic>
      <p:pic>
        <p:nvPicPr>
          <p:cNvPr id="467972" name="Picture 7" descr="PINS-turquoise"/>
          <p:cNvPicPr>
            <a:picLocks noChangeAspect="1" noChangeArrowheads="1"/>
          </p:cNvPicPr>
          <p:nvPr/>
        </p:nvPicPr>
        <p:blipFill>
          <a:blip r:embed="rId4"/>
          <a:srcRect/>
          <a:stretch>
            <a:fillRect/>
          </a:stretch>
        </p:blipFill>
        <p:spPr bwMode="auto">
          <a:xfrm>
            <a:off x="1403350" y="476250"/>
            <a:ext cx="1876425" cy="1876425"/>
          </a:xfrm>
          <a:prstGeom prst="rect">
            <a:avLst/>
          </a:prstGeom>
          <a:noFill/>
          <a:ln w="9525">
            <a:noFill/>
            <a:miter lim="800000"/>
            <a:headEnd/>
            <a:tailEnd/>
          </a:ln>
        </p:spPr>
      </p:pic>
      <p:sp>
        <p:nvSpPr>
          <p:cNvPr id="467973" name="Rectangle 3"/>
          <p:cNvSpPr>
            <a:spLocks noChangeArrowheads="1"/>
          </p:cNvSpPr>
          <p:nvPr/>
        </p:nvSpPr>
        <p:spPr bwMode="auto">
          <a:xfrm>
            <a:off x="1638300" y="1052513"/>
            <a:ext cx="1420813" cy="581025"/>
          </a:xfrm>
          <a:prstGeom prst="rect">
            <a:avLst/>
          </a:prstGeom>
          <a:noFill/>
          <a:ln w="9525">
            <a:noFill/>
            <a:miter lim="800000"/>
            <a:headEnd/>
            <a:tailEnd/>
          </a:ln>
        </p:spPr>
        <p:txBody>
          <a:bodyPr>
            <a:prstTxWarp prst="textNoShape">
              <a:avLst/>
            </a:prstTxWarp>
            <a:spAutoFit/>
          </a:bodyPr>
          <a:lstStyle/>
          <a:p>
            <a:pPr algn="ctr" defTabSz="457200"/>
            <a:r>
              <a:rPr lang="fr-FR" sz="1600" b="1">
                <a:solidFill>
                  <a:schemeClr val="bg1"/>
                </a:solidFill>
                <a:latin typeface="Calibri" charset="0"/>
                <a:ea typeface="ＭＳ Ｐゴシック" charset="-128"/>
                <a:cs typeface="ＭＳ Ｐゴシック" charset="-128"/>
              </a:rPr>
              <a:t>PEOPLE MOTIVATIONS</a:t>
            </a:r>
          </a:p>
        </p:txBody>
      </p:sp>
      <p:sp>
        <p:nvSpPr>
          <p:cNvPr id="467974" name="ZoneTexte 9"/>
          <p:cNvSpPr txBox="1">
            <a:spLocks noChangeArrowheads="1"/>
          </p:cNvSpPr>
          <p:nvPr/>
        </p:nvSpPr>
        <p:spPr bwMode="auto">
          <a:xfrm>
            <a:off x="3251200" y="1096963"/>
            <a:ext cx="3049588" cy="669925"/>
          </a:xfrm>
          <a:prstGeom prst="rect">
            <a:avLst/>
          </a:prstGeom>
          <a:noFill/>
          <a:ln w="9525">
            <a:noFill/>
            <a:miter lim="800000"/>
            <a:headEnd/>
            <a:tailEnd/>
          </a:ln>
        </p:spPr>
        <p:txBody>
          <a:bodyPr>
            <a:prstTxWarp prst="textNoShape">
              <a:avLst/>
            </a:prstTxWarp>
          </a:bodyPr>
          <a:lstStyle/>
          <a:p>
            <a:pPr algn="ctr" defTabSz="457200">
              <a:lnSpc>
                <a:spcPct val="80000"/>
              </a:lnSpc>
            </a:pPr>
            <a:r>
              <a:rPr lang="en-US" sz="3200" b="1">
                <a:solidFill>
                  <a:srgbClr val="808080"/>
                </a:solidFill>
                <a:latin typeface="Calibri" charset="0"/>
                <a:ea typeface="ＭＳ Ｐゴシック" charset="-128"/>
                <a:cs typeface="ＭＳ Ｐゴシック" charset="-128"/>
              </a:rPr>
              <a:t>What do they want to hear?</a:t>
            </a:r>
          </a:p>
          <a:p>
            <a:pPr algn="ctr" defTabSz="457200">
              <a:lnSpc>
                <a:spcPct val="80000"/>
              </a:lnSpc>
            </a:pPr>
            <a:r>
              <a:rPr lang="en-GB" sz="2800">
                <a:solidFill>
                  <a:srgbClr val="808080"/>
                </a:solidFill>
                <a:ea typeface="ＭＳ Ｐゴシック" charset="-128"/>
                <a:cs typeface="ＭＳ Ｐゴシック" charset="-128"/>
              </a:rPr>
              <a:t> </a:t>
            </a:r>
            <a:endParaRPr lang="fr-FR" sz="2800">
              <a:latin typeface="Calibri" charset="0"/>
              <a:ea typeface="ＭＳ Ｐゴシック" charset="-128"/>
              <a:cs typeface="ＭＳ Ｐゴシック" charset="-128"/>
            </a:endParaRPr>
          </a:p>
        </p:txBody>
      </p:sp>
      <p:pic>
        <p:nvPicPr>
          <p:cNvPr id="467975" name="Picture 6" descr="motivation_ok"/>
          <p:cNvPicPr>
            <a:picLocks noChangeAspect="1" noChangeArrowheads="1"/>
          </p:cNvPicPr>
          <p:nvPr/>
        </p:nvPicPr>
        <p:blipFill>
          <a:blip r:embed="rId5">
            <a:clrChange>
              <a:clrFrom>
                <a:srgbClr val="FCFCFC"/>
              </a:clrFrom>
              <a:clrTo>
                <a:srgbClr val="FCFCFC">
                  <a:alpha val="0"/>
                </a:srgbClr>
              </a:clrTo>
            </a:clrChange>
          </a:blip>
          <a:srcRect/>
          <a:stretch>
            <a:fillRect/>
          </a:stretch>
        </p:blipFill>
        <p:spPr bwMode="auto">
          <a:xfrm>
            <a:off x="3328988" y="2089150"/>
            <a:ext cx="2511425" cy="3427413"/>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2" descr="LOGO CONNECTION"/>
          <p:cNvPicPr>
            <a:picLocks noChangeAspect="1" noChangeArrowheads="1"/>
          </p:cNvPicPr>
          <p:nvPr/>
        </p:nvPicPr>
        <p:blipFill>
          <a:blip r:embed="rId3" cstate="print"/>
          <a:srcRect r="-1857"/>
          <a:stretch>
            <a:fillRect/>
          </a:stretch>
        </p:blipFill>
        <p:spPr bwMode="auto">
          <a:xfrm>
            <a:off x="2016125" y="2682696"/>
            <a:ext cx="5038725" cy="1184454"/>
          </a:xfrm>
          <a:prstGeom prst="rect">
            <a:avLst/>
          </a:prstGeom>
          <a:noFill/>
          <a:ln w="9525">
            <a:noFill/>
            <a:miter lim="800000"/>
            <a:headEnd/>
            <a:tailEnd/>
          </a:ln>
        </p:spPr>
      </p:pic>
      <p:pic>
        <p:nvPicPr>
          <p:cNvPr id="5" name="Picture 5" descr="PINS-gris-rose"/>
          <p:cNvPicPr>
            <a:picLocks noChangeAspect="1" noChangeArrowheads="1"/>
          </p:cNvPicPr>
          <p:nvPr/>
        </p:nvPicPr>
        <p:blipFill>
          <a:blip r:embed="rId4" cstate="print"/>
          <a:srcRect/>
          <a:stretch>
            <a:fillRect/>
          </a:stretch>
        </p:blipFill>
        <p:spPr bwMode="auto">
          <a:xfrm>
            <a:off x="847725" y="1052513"/>
            <a:ext cx="1865312" cy="1865312"/>
          </a:xfrm>
          <a:prstGeom prst="rect">
            <a:avLst/>
          </a:prstGeom>
          <a:noFill/>
          <a:ln w="9525">
            <a:noFill/>
            <a:miter lim="800000"/>
            <a:headEnd/>
            <a:tailEnd/>
          </a:ln>
        </p:spPr>
      </p:pic>
      <p:sp>
        <p:nvSpPr>
          <p:cNvPr id="6" name="Rectangle 3"/>
          <p:cNvSpPr>
            <a:spLocks noChangeArrowheads="1"/>
          </p:cNvSpPr>
          <p:nvPr/>
        </p:nvSpPr>
        <p:spPr bwMode="auto">
          <a:xfrm>
            <a:off x="992187" y="1711325"/>
            <a:ext cx="1511300" cy="369888"/>
          </a:xfrm>
          <a:prstGeom prst="rect">
            <a:avLst/>
          </a:prstGeom>
          <a:noFill/>
          <a:ln w="9525">
            <a:noFill/>
            <a:miter lim="800000"/>
            <a:headEnd/>
            <a:tailEnd/>
          </a:ln>
        </p:spPr>
        <p:txBody>
          <a:bodyPr>
            <a:spAutoFit/>
          </a:bodyPr>
          <a:lstStyle/>
          <a:p>
            <a:pPr algn="ctr" defTabSz="457200"/>
            <a:r>
              <a:rPr lang="en-US" dirty="0" smtClean="0">
                <a:solidFill>
                  <a:schemeClr val="bg1"/>
                </a:solidFill>
                <a:latin typeface="Calibri" pitchFamily="34" charset="0"/>
                <a:ea typeface="ＭＳ Ｐゴシック" pitchFamily="48" charset="-128"/>
              </a:rPr>
              <a:t>What </a:t>
            </a:r>
            <a:r>
              <a:rPr lang="en-US" smtClean="0">
                <a:solidFill>
                  <a:schemeClr val="bg1"/>
                </a:solidFill>
                <a:latin typeface="Calibri" pitchFamily="34" charset="0"/>
                <a:ea typeface="ＭＳ Ｐゴシック" pitchFamily="48" charset="-128"/>
              </a:rPr>
              <a:t>is it?</a:t>
            </a:r>
            <a:endParaRPr lang="en-US" dirty="0">
              <a:solidFill>
                <a:schemeClr val="bg1"/>
              </a:solidFill>
              <a:latin typeface="Calibri" pitchFamily="34" charset="0"/>
              <a:ea typeface="ＭＳ Ｐゴシック" pitchFamily="48" charset="-128"/>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 name="Footer Placeholder 1"/>
          <p:cNvSpPr>
            <a:spLocks noGrp="1"/>
          </p:cNvSpPr>
          <p:nvPr>
            <p:ph type="ftr" sz="quarter" idx="10"/>
          </p:nvPr>
        </p:nvSpPr>
        <p:spPr/>
        <p:txBody>
          <a:bodyPr/>
          <a:lstStyle/>
          <a:p>
            <a:r>
              <a:rPr lang="fr-FR"/>
              <a:t>10</a:t>
            </a:r>
            <a:r>
              <a:rPr lang="fr-FR" baseline="30000"/>
              <a:t>th</a:t>
            </a:r>
            <a:r>
              <a:rPr lang="fr-FR"/>
              <a:t>-12</a:t>
            </a:r>
            <a:r>
              <a:rPr lang="fr-FR" baseline="30000"/>
              <a:t>th</a:t>
            </a:r>
            <a:r>
              <a:rPr lang="fr-FR"/>
              <a:t> February 2010</a:t>
            </a:r>
            <a:endParaRPr lang="fr-FR"/>
          </a:p>
        </p:txBody>
      </p:sp>
      <p:pic>
        <p:nvPicPr>
          <p:cNvPr id="468995" name="Picture 10" descr="PINS-blanc-bleu"/>
          <p:cNvPicPr>
            <a:picLocks noChangeAspect="1" noChangeArrowheads="1"/>
          </p:cNvPicPr>
          <p:nvPr/>
        </p:nvPicPr>
        <p:blipFill>
          <a:blip r:embed="rId3"/>
          <a:srcRect/>
          <a:stretch>
            <a:fillRect/>
          </a:stretch>
        </p:blipFill>
        <p:spPr bwMode="auto">
          <a:xfrm>
            <a:off x="971550" y="-26988"/>
            <a:ext cx="6856413" cy="6856413"/>
          </a:xfrm>
          <a:prstGeom prst="rect">
            <a:avLst/>
          </a:prstGeom>
          <a:noFill/>
          <a:ln w="9525">
            <a:noFill/>
            <a:miter lim="800000"/>
            <a:headEnd/>
            <a:tailEnd/>
          </a:ln>
        </p:spPr>
      </p:pic>
      <p:pic>
        <p:nvPicPr>
          <p:cNvPr id="468996" name="Picture 7" descr="PINS-turquoise"/>
          <p:cNvPicPr>
            <a:picLocks noChangeAspect="1" noChangeArrowheads="1"/>
          </p:cNvPicPr>
          <p:nvPr/>
        </p:nvPicPr>
        <p:blipFill>
          <a:blip r:embed="rId4"/>
          <a:srcRect/>
          <a:stretch>
            <a:fillRect/>
          </a:stretch>
        </p:blipFill>
        <p:spPr bwMode="auto">
          <a:xfrm>
            <a:off x="1403350" y="549275"/>
            <a:ext cx="1876425" cy="1876425"/>
          </a:xfrm>
          <a:prstGeom prst="rect">
            <a:avLst/>
          </a:prstGeom>
          <a:noFill/>
          <a:ln w="9525">
            <a:noFill/>
            <a:miter lim="800000"/>
            <a:headEnd/>
            <a:tailEnd/>
          </a:ln>
        </p:spPr>
      </p:pic>
      <p:sp>
        <p:nvSpPr>
          <p:cNvPr id="468997" name="Rectangle 3"/>
          <p:cNvSpPr>
            <a:spLocks noChangeArrowheads="1"/>
          </p:cNvSpPr>
          <p:nvPr/>
        </p:nvSpPr>
        <p:spPr bwMode="auto">
          <a:xfrm>
            <a:off x="1638300" y="1077913"/>
            <a:ext cx="1420813" cy="825500"/>
          </a:xfrm>
          <a:prstGeom prst="rect">
            <a:avLst/>
          </a:prstGeom>
          <a:noFill/>
          <a:ln w="9525">
            <a:noFill/>
            <a:miter lim="800000"/>
            <a:headEnd/>
            <a:tailEnd/>
          </a:ln>
        </p:spPr>
        <p:txBody>
          <a:bodyPr>
            <a:prstTxWarp prst="textNoShape">
              <a:avLst/>
            </a:prstTxWarp>
            <a:spAutoFit/>
          </a:bodyPr>
          <a:lstStyle/>
          <a:p>
            <a:pPr algn="ctr" defTabSz="457200"/>
            <a:r>
              <a:rPr lang="fr-FR" sz="1600" b="1">
                <a:solidFill>
                  <a:schemeClr val="bg1"/>
                </a:solidFill>
                <a:latin typeface="Calibri" charset="0"/>
                <a:ea typeface="ＭＳ Ｐゴシック" charset="-128"/>
                <a:cs typeface="ＭＳ Ｐゴシック" charset="-128"/>
              </a:rPr>
              <a:t>GO FROM EXAMPLE TO POINT</a:t>
            </a:r>
          </a:p>
        </p:txBody>
      </p:sp>
      <p:sp>
        <p:nvSpPr>
          <p:cNvPr id="468998" name="ZoneTexte 9"/>
          <p:cNvSpPr txBox="1">
            <a:spLocks noChangeArrowheads="1"/>
          </p:cNvSpPr>
          <p:nvPr/>
        </p:nvSpPr>
        <p:spPr bwMode="auto">
          <a:xfrm>
            <a:off x="2627313" y="4868863"/>
            <a:ext cx="3697287" cy="669925"/>
          </a:xfrm>
          <a:prstGeom prst="rect">
            <a:avLst/>
          </a:prstGeom>
          <a:noFill/>
          <a:ln w="9525">
            <a:noFill/>
            <a:miter lim="800000"/>
            <a:headEnd/>
            <a:tailEnd/>
          </a:ln>
        </p:spPr>
        <p:txBody>
          <a:bodyPr>
            <a:prstTxWarp prst="textNoShape">
              <a:avLst/>
            </a:prstTxWarp>
          </a:bodyPr>
          <a:lstStyle/>
          <a:p>
            <a:pPr algn="ctr" defTabSz="457200">
              <a:lnSpc>
                <a:spcPct val="80000"/>
              </a:lnSpc>
            </a:pPr>
            <a:r>
              <a:rPr lang="en-US" sz="2400" b="1">
                <a:solidFill>
                  <a:srgbClr val="808080"/>
                </a:solidFill>
                <a:latin typeface="Calibri" charset="0"/>
                <a:ea typeface="ＭＳ Ｐゴシック" charset="-128"/>
                <a:cs typeface="ＭＳ Ｐゴシック" charset="-128"/>
              </a:rPr>
              <a:t>EXAMPLE + POINT</a:t>
            </a:r>
          </a:p>
          <a:p>
            <a:pPr algn="ctr" defTabSz="457200">
              <a:lnSpc>
                <a:spcPct val="80000"/>
              </a:lnSpc>
            </a:pPr>
            <a:r>
              <a:rPr lang="en-US" sz="2400" b="1">
                <a:solidFill>
                  <a:srgbClr val="808080"/>
                </a:solidFill>
                <a:latin typeface="Calibri" charset="0"/>
                <a:ea typeface="ＭＳ Ｐゴシック" charset="-128"/>
                <a:cs typeface="ＭＳ Ｐゴシック" charset="-128"/>
              </a:rPr>
              <a:t>EXAMPLE + POINT</a:t>
            </a:r>
          </a:p>
          <a:p>
            <a:pPr algn="ctr" defTabSz="457200">
              <a:lnSpc>
                <a:spcPct val="80000"/>
              </a:lnSpc>
            </a:pPr>
            <a:r>
              <a:rPr lang="en-GB" sz="2400">
                <a:solidFill>
                  <a:srgbClr val="808080"/>
                </a:solidFill>
                <a:ea typeface="ＭＳ Ｐゴシック" charset="-128"/>
                <a:cs typeface="ＭＳ Ｐゴシック" charset="-128"/>
              </a:rPr>
              <a:t> </a:t>
            </a:r>
            <a:endParaRPr lang="fr-FR" sz="2400">
              <a:latin typeface="Calibri" charset="0"/>
              <a:ea typeface="ＭＳ Ｐゴシック" charset="-128"/>
              <a:cs typeface="ＭＳ Ｐゴシック" charset="-128"/>
            </a:endParaRPr>
          </a:p>
        </p:txBody>
      </p:sp>
      <p:grpSp>
        <p:nvGrpSpPr>
          <p:cNvPr id="2" name="Group 6"/>
          <p:cNvGrpSpPr>
            <a:grpSpLocks/>
          </p:cNvGrpSpPr>
          <p:nvPr/>
        </p:nvGrpSpPr>
        <p:grpSpPr bwMode="auto">
          <a:xfrm>
            <a:off x="2392363" y="2519363"/>
            <a:ext cx="4267200" cy="2133600"/>
            <a:chOff x="809" y="817"/>
            <a:chExt cx="2688" cy="1344"/>
          </a:xfrm>
        </p:grpSpPr>
        <p:sp>
          <p:nvSpPr>
            <p:cNvPr id="469000" name="Oval 4"/>
            <p:cNvSpPr>
              <a:spLocks noChangeArrowheads="1"/>
            </p:cNvSpPr>
            <p:nvPr/>
          </p:nvSpPr>
          <p:spPr bwMode="auto">
            <a:xfrm>
              <a:off x="809" y="817"/>
              <a:ext cx="528" cy="528"/>
            </a:xfrm>
            <a:prstGeom prst="ellipse">
              <a:avLst/>
            </a:prstGeom>
            <a:solidFill>
              <a:srgbClr val="006600"/>
            </a:solidFill>
            <a:ln w="12700">
              <a:noFill/>
              <a:round/>
              <a:headEnd type="none" w="sm" len="sm"/>
              <a:tailEnd type="none" w="sm" len="sm"/>
            </a:ln>
          </p:spPr>
          <p:txBody>
            <a:bodyPr wrap="none" lIns="91429" tIns="45715" rIns="91429" bIns="45715" anchor="ctr">
              <a:prstTxWarp prst="textNoShape">
                <a:avLst/>
              </a:prstTxWarp>
            </a:bodyPr>
            <a:lstStyle/>
            <a:p>
              <a:pPr defTabSz="457200"/>
              <a:r>
                <a:rPr lang="en-GB" sz="3600">
                  <a:solidFill>
                    <a:schemeClr val="bg1"/>
                  </a:solidFill>
                  <a:latin typeface="Trebuchet MS" charset="0"/>
                  <a:ea typeface="ＭＳ Ｐゴシック" charset="-128"/>
                  <a:cs typeface="ＭＳ Ｐゴシック" charset="-128"/>
                </a:rPr>
                <a:t>E</a:t>
              </a:r>
            </a:p>
          </p:txBody>
        </p:sp>
        <p:sp>
          <p:nvSpPr>
            <p:cNvPr id="469001" name="Oval 5"/>
            <p:cNvSpPr>
              <a:spLocks noChangeArrowheads="1"/>
            </p:cNvSpPr>
            <p:nvPr/>
          </p:nvSpPr>
          <p:spPr bwMode="auto">
            <a:xfrm>
              <a:off x="2969" y="817"/>
              <a:ext cx="528" cy="528"/>
            </a:xfrm>
            <a:prstGeom prst="ellipse">
              <a:avLst/>
            </a:prstGeom>
            <a:solidFill>
              <a:srgbClr val="006600"/>
            </a:solidFill>
            <a:ln w="12700">
              <a:noFill/>
              <a:round/>
              <a:headEnd type="none" w="sm" len="sm"/>
              <a:tailEnd type="none" w="sm" len="sm"/>
            </a:ln>
          </p:spPr>
          <p:txBody>
            <a:bodyPr wrap="none" lIns="91429" tIns="45715" rIns="91429" bIns="45715" anchor="ctr">
              <a:prstTxWarp prst="textNoShape">
                <a:avLst/>
              </a:prstTxWarp>
            </a:bodyPr>
            <a:lstStyle/>
            <a:p>
              <a:pPr defTabSz="457200"/>
              <a:r>
                <a:rPr lang="en-GB" sz="4000">
                  <a:solidFill>
                    <a:schemeClr val="bg1"/>
                  </a:solidFill>
                  <a:latin typeface="Trebuchet MS" charset="0"/>
                  <a:ea typeface="ＭＳ Ｐゴシック" charset="-128"/>
                  <a:cs typeface="ＭＳ Ｐゴシック" charset="-128"/>
                </a:rPr>
                <a:t>E</a:t>
              </a:r>
            </a:p>
          </p:txBody>
        </p:sp>
        <p:sp>
          <p:nvSpPr>
            <p:cNvPr id="469002" name="Oval 6"/>
            <p:cNvSpPr>
              <a:spLocks noChangeArrowheads="1"/>
            </p:cNvSpPr>
            <p:nvPr/>
          </p:nvSpPr>
          <p:spPr bwMode="auto">
            <a:xfrm>
              <a:off x="1865" y="817"/>
              <a:ext cx="528" cy="528"/>
            </a:xfrm>
            <a:prstGeom prst="ellipse">
              <a:avLst/>
            </a:prstGeom>
            <a:solidFill>
              <a:srgbClr val="006600"/>
            </a:solidFill>
            <a:ln w="12700">
              <a:noFill/>
              <a:round/>
              <a:headEnd type="none" w="sm" len="sm"/>
              <a:tailEnd type="none" w="sm" len="sm"/>
            </a:ln>
          </p:spPr>
          <p:txBody>
            <a:bodyPr wrap="none" lIns="91429" tIns="45715" rIns="91429" bIns="45715" anchor="ctr">
              <a:prstTxWarp prst="textNoShape">
                <a:avLst/>
              </a:prstTxWarp>
            </a:bodyPr>
            <a:lstStyle/>
            <a:p>
              <a:pPr defTabSz="457200"/>
              <a:r>
                <a:rPr lang="en-GB" sz="4000">
                  <a:solidFill>
                    <a:schemeClr val="bg1"/>
                  </a:solidFill>
                  <a:latin typeface="Trebuchet MS" charset="0"/>
                  <a:ea typeface="ＭＳ Ｐゴシック" charset="-128"/>
                  <a:cs typeface="ＭＳ Ｐゴシック" charset="-128"/>
                </a:rPr>
                <a:t>E</a:t>
              </a:r>
            </a:p>
          </p:txBody>
        </p:sp>
        <p:sp>
          <p:nvSpPr>
            <p:cNvPr id="469003" name="Oval 7"/>
            <p:cNvSpPr>
              <a:spLocks noChangeArrowheads="1"/>
            </p:cNvSpPr>
            <p:nvPr/>
          </p:nvSpPr>
          <p:spPr bwMode="auto">
            <a:xfrm>
              <a:off x="2441" y="1633"/>
              <a:ext cx="528" cy="528"/>
            </a:xfrm>
            <a:prstGeom prst="ellipse">
              <a:avLst/>
            </a:prstGeom>
            <a:solidFill>
              <a:srgbClr val="990033"/>
            </a:solidFill>
            <a:ln w="12700">
              <a:noFill/>
              <a:round/>
              <a:headEnd type="none" w="sm" len="sm"/>
              <a:tailEnd type="none" w="sm" len="sm"/>
            </a:ln>
          </p:spPr>
          <p:txBody>
            <a:bodyPr wrap="none" lIns="91429" tIns="45715" rIns="91429" bIns="45715" anchor="ctr">
              <a:prstTxWarp prst="textNoShape">
                <a:avLst/>
              </a:prstTxWarp>
            </a:bodyPr>
            <a:lstStyle/>
            <a:p>
              <a:pPr defTabSz="457200"/>
              <a:r>
                <a:rPr lang="en-GB" sz="4000">
                  <a:solidFill>
                    <a:schemeClr val="bg1"/>
                  </a:solidFill>
                  <a:latin typeface="Trebuchet MS" charset="0"/>
                  <a:ea typeface="ＭＳ Ｐゴシック" charset="-128"/>
                  <a:cs typeface="ＭＳ Ｐゴシック" charset="-128"/>
                </a:rPr>
                <a:t>P</a:t>
              </a:r>
            </a:p>
          </p:txBody>
        </p:sp>
        <p:sp>
          <p:nvSpPr>
            <p:cNvPr id="469004" name="Oval 8"/>
            <p:cNvSpPr>
              <a:spLocks noChangeArrowheads="1"/>
            </p:cNvSpPr>
            <p:nvPr/>
          </p:nvSpPr>
          <p:spPr bwMode="auto">
            <a:xfrm>
              <a:off x="1337" y="1633"/>
              <a:ext cx="528" cy="528"/>
            </a:xfrm>
            <a:prstGeom prst="ellipse">
              <a:avLst/>
            </a:prstGeom>
            <a:solidFill>
              <a:srgbClr val="990033"/>
            </a:solidFill>
            <a:ln w="12700">
              <a:noFill/>
              <a:round/>
              <a:headEnd type="none" w="sm" len="sm"/>
              <a:tailEnd type="none" w="sm" len="sm"/>
            </a:ln>
          </p:spPr>
          <p:txBody>
            <a:bodyPr wrap="none" lIns="91429" tIns="45715" rIns="91429" bIns="45715" anchor="ctr">
              <a:prstTxWarp prst="textNoShape">
                <a:avLst/>
              </a:prstTxWarp>
            </a:bodyPr>
            <a:lstStyle/>
            <a:p>
              <a:pPr defTabSz="457200"/>
              <a:r>
                <a:rPr lang="en-GB" sz="4000">
                  <a:solidFill>
                    <a:schemeClr val="bg1"/>
                  </a:solidFill>
                  <a:latin typeface="Trebuchet MS" charset="0"/>
                  <a:ea typeface="ＭＳ Ｐゴシック" charset="-128"/>
                  <a:cs typeface="ＭＳ Ｐゴシック" charset="-128"/>
                </a:rPr>
                <a:t>P</a:t>
              </a:r>
            </a:p>
          </p:txBody>
        </p:sp>
        <p:sp>
          <p:nvSpPr>
            <p:cNvPr id="469005" name="Line 9"/>
            <p:cNvSpPr>
              <a:spLocks noChangeShapeType="1"/>
            </p:cNvSpPr>
            <p:nvPr/>
          </p:nvSpPr>
          <p:spPr bwMode="auto">
            <a:xfrm>
              <a:off x="1241" y="1345"/>
              <a:ext cx="192" cy="288"/>
            </a:xfrm>
            <a:prstGeom prst="line">
              <a:avLst/>
            </a:prstGeom>
            <a:noFill/>
            <a:ln w="57150">
              <a:solidFill>
                <a:schemeClr val="folHlink"/>
              </a:solidFill>
              <a:round/>
              <a:headEnd type="none" w="sm" len="sm"/>
              <a:tailEnd type="triangle" w="sm" len="sm"/>
            </a:ln>
          </p:spPr>
          <p:txBody>
            <a:bodyPr lIns="91429" tIns="45715" rIns="91429" bIns="45715">
              <a:prstTxWarp prst="textNoShape">
                <a:avLst/>
              </a:prstTxWarp>
            </a:bodyPr>
            <a:lstStyle/>
            <a:p>
              <a:endParaRPr lang="en-US"/>
            </a:p>
          </p:txBody>
        </p:sp>
        <p:sp>
          <p:nvSpPr>
            <p:cNvPr id="469006" name="Line 10"/>
            <p:cNvSpPr>
              <a:spLocks noChangeShapeType="1"/>
            </p:cNvSpPr>
            <p:nvPr/>
          </p:nvSpPr>
          <p:spPr bwMode="auto">
            <a:xfrm>
              <a:off x="2345" y="1345"/>
              <a:ext cx="192" cy="288"/>
            </a:xfrm>
            <a:prstGeom prst="line">
              <a:avLst/>
            </a:prstGeom>
            <a:noFill/>
            <a:ln w="57150">
              <a:solidFill>
                <a:schemeClr val="folHlink"/>
              </a:solidFill>
              <a:round/>
              <a:headEnd type="none" w="sm" len="sm"/>
              <a:tailEnd type="triangle" w="sm" len="sm"/>
            </a:ln>
          </p:spPr>
          <p:txBody>
            <a:bodyPr lIns="91429" tIns="45715" rIns="91429" bIns="45715">
              <a:prstTxWarp prst="textNoShape">
                <a:avLst/>
              </a:prstTxWarp>
            </a:bodyPr>
            <a:lstStyle/>
            <a:p>
              <a:endParaRPr lang="en-US"/>
            </a:p>
          </p:txBody>
        </p:sp>
        <p:sp>
          <p:nvSpPr>
            <p:cNvPr id="469007" name="Line 11"/>
            <p:cNvSpPr>
              <a:spLocks noChangeShapeType="1"/>
            </p:cNvSpPr>
            <p:nvPr/>
          </p:nvSpPr>
          <p:spPr bwMode="auto">
            <a:xfrm flipV="1">
              <a:off x="1721" y="1297"/>
              <a:ext cx="192" cy="288"/>
            </a:xfrm>
            <a:prstGeom prst="line">
              <a:avLst/>
            </a:prstGeom>
            <a:noFill/>
            <a:ln w="57150">
              <a:solidFill>
                <a:schemeClr val="folHlink"/>
              </a:solidFill>
              <a:round/>
              <a:headEnd type="none" w="sm" len="sm"/>
              <a:tailEnd type="triangle" w="sm" len="sm"/>
            </a:ln>
          </p:spPr>
          <p:txBody>
            <a:bodyPr lIns="91429" tIns="45715" rIns="91429" bIns="45715">
              <a:prstTxWarp prst="textNoShape">
                <a:avLst/>
              </a:prstTxWarp>
            </a:bodyPr>
            <a:lstStyle/>
            <a:p>
              <a:endParaRPr lang="en-US"/>
            </a:p>
          </p:txBody>
        </p:sp>
        <p:sp>
          <p:nvSpPr>
            <p:cNvPr id="469008" name="Line 12"/>
            <p:cNvSpPr>
              <a:spLocks noChangeShapeType="1"/>
            </p:cNvSpPr>
            <p:nvPr/>
          </p:nvSpPr>
          <p:spPr bwMode="auto">
            <a:xfrm flipV="1">
              <a:off x="2825" y="1297"/>
              <a:ext cx="192" cy="288"/>
            </a:xfrm>
            <a:prstGeom prst="line">
              <a:avLst/>
            </a:prstGeom>
            <a:noFill/>
            <a:ln w="57150">
              <a:solidFill>
                <a:schemeClr val="folHlink"/>
              </a:solidFill>
              <a:round/>
              <a:headEnd type="none" w="sm" len="sm"/>
              <a:tailEnd type="triangle" w="sm" len="sm"/>
            </a:ln>
          </p:spPr>
          <p:txBody>
            <a:bodyPr lIns="91429" tIns="45715" rIns="91429" bIns="45715">
              <a:prstTxWarp prst="textNoShape">
                <a:avLst/>
              </a:prstTxWarp>
            </a:bodyPr>
            <a:lstStyle/>
            <a:p>
              <a:endParaRPr lang="en-US"/>
            </a:p>
          </p:txBody>
        </p:sp>
      </p:grpSp>
    </p:spTree>
  </p:cSld>
  <p:clrMapOvr>
    <a:masterClrMapping/>
  </p:clrMapOvr>
  <p:transition spd="slow"/>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Footer Placeholder 1"/>
          <p:cNvSpPr>
            <a:spLocks noGrp="1"/>
          </p:cNvSpPr>
          <p:nvPr>
            <p:ph type="ftr" sz="quarter" idx="10"/>
          </p:nvPr>
        </p:nvSpPr>
        <p:spPr/>
        <p:txBody>
          <a:bodyPr/>
          <a:lstStyle/>
          <a:p>
            <a:r>
              <a:rPr lang="fr-FR"/>
              <a:t>10</a:t>
            </a:r>
            <a:r>
              <a:rPr lang="fr-FR" baseline="30000"/>
              <a:t>th</a:t>
            </a:r>
            <a:r>
              <a:rPr lang="fr-FR"/>
              <a:t>-12</a:t>
            </a:r>
            <a:r>
              <a:rPr lang="fr-FR" baseline="30000"/>
              <a:t>th</a:t>
            </a:r>
            <a:r>
              <a:rPr lang="fr-FR"/>
              <a:t> February 2010</a:t>
            </a:r>
            <a:endParaRPr lang="fr-FR"/>
          </a:p>
        </p:txBody>
      </p:sp>
      <p:pic>
        <p:nvPicPr>
          <p:cNvPr id="470019" name="Picture 10" descr="PINS-blanc-bleu"/>
          <p:cNvPicPr>
            <a:picLocks noChangeAspect="1" noChangeArrowheads="1"/>
          </p:cNvPicPr>
          <p:nvPr/>
        </p:nvPicPr>
        <p:blipFill>
          <a:blip r:embed="rId3"/>
          <a:srcRect/>
          <a:stretch>
            <a:fillRect/>
          </a:stretch>
        </p:blipFill>
        <p:spPr bwMode="auto">
          <a:xfrm>
            <a:off x="971550" y="-26988"/>
            <a:ext cx="6856413" cy="6856413"/>
          </a:xfrm>
          <a:prstGeom prst="rect">
            <a:avLst/>
          </a:prstGeom>
          <a:noFill/>
          <a:ln w="9525">
            <a:noFill/>
            <a:miter lim="800000"/>
            <a:headEnd/>
            <a:tailEnd/>
          </a:ln>
        </p:spPr>
      </p:pic>
      <p:pic>
        <p:nvPicPr>
          <p:cNvPr id="470020" name="Picture 7" descr="PINS-turquoise"/>
          <p:cNvPicPr>
            <a:picLocks noChangeAspect="1" noChangeArrowheads="1"/>
          </p:cNvPicPr>
          <p:nvPr/>
        </p:nvPicPr>
        <p:blipFill>
          <a:blip r:embed="rId4"/>
          <a:srcRect/>
          <a:stretch>
            <a:fillRect/>
          </a:stretch>
        </p:blipFill>
        <p:spPr bwMode="auto">
          <a:xfrm>
            <a:off x="1331913" y="476250"/>
            <a:ext cx="1876425" cy="1876425"/>
          </a:xfrm>
          <a:prstGeom prst="rect">
            <a:avLst/>
          </a:prstGeom>
          <a:noFill/>
          <a:ln w="9525">
            <a:noFill/>
            <a:miter lim="800000"/>
            <a:headEnd/>
            <a:tailEnd/>
          </a:ln>
        </p:spPr>
      </p:pic>
      <p:sp>
        <p:nvSpPr>
          <p:cNvPr id="470021" name="Rectangle 3"/>
          <p:cNvSpPr>
            <a:spLocks noChangeArrowheads="1"/>
          </p:cNvSpPr>
          <p:nvPr/>
        </p:nvSpPr>
        <p:spPr bwMode="auto">
          <a:xfrm>
            <a:off x="1595438" y="1076325"/>
            <a:ext cx="1420812" cy="581025"/>
          </a:xfrm>
          <a:prstGeom prst="rect">
            <a:avLst/>
          </a:prstGeom>
          <a:noFill/>
          <a:ln w="9525">
            <a:noFill/>
            <a:miter lim="800000"/>
            <a:headEnd/>
            <a:tailEnd/>
          </a:ln>
        </p:spPr>
        <p:txBody>
          <a:bodyPr>
            <a:prstTxWarp prst="textNoShape">
              <a:avLst/>
            </a:prstTxWarp>
            <a:spAutoFit/>
          </a:bodyPr>
          <a:lstStyle/>
          <a:p>
            <a:pPr algn="ctr" defTabSz="457200"/>
            <a:r>
              <a:rPr lang="fr-FR" sz="1600" b="1">
                <a:solidFill>
                  <a:schemeClr val="bg1"/>
                </a:solidFill>
                <a:latin typeface="Calibri" charset="0"/>
                <a:ea typeface="ＭＳ Ｐゴシック" charset="-128"/>
                <a:cs typeface="ＭＳ Ｐゴシック" charset="-128"/>
              </a:rPr>
              <a:t>STRUCTURING TO CONVINCE</a:t>
            </a:r>
          </a:p>
        </p:txBody>
      </p:sp>
      <p:sp>
        <p:nvSpPr>
          <p:cNvPr id="470022" name="ZoneTexte 9"/>
          <p:cNvSpPr txBox="1">
            <a:spLocks noChangeArrowheads="1"/>
          </p:cNvSpPr>
          <p:nvPr/>
        </p:nvSpPr>
        <p:spPr bwMode="auto">
          <a:xfrm>
            <a:off x="2627313" y="5156200"/>
            <a:ext cx="3697287" cy="288925"/>
          </a:xfrm>
          <a:prstGeom prst="rect">
            <a:avLst/>
          </a:prstGeom>
          <a:noFill/>
          <a:ln w="9525">
            <a:noFill/>
            <a:miter lim="800000"/>
            <a:headEnd/>
            <a:tailEnd/>
          </a:ln>
        </p:spPr>
        <p:txBody>
          <a:bodyPr>
            <a:prstTxWarp prst="textNoShape">
              <a:avLst/>
            </a:prstTxWarp>
          </a:bodyPr>
          <a:lstStyle/>
          <a:p>
            <a:pPr algn="ctr" defTabSz="457200">
              <a:lnSpc>
                <a:spcPct val="80000"/>
              </a:lnSpc>
            </a:pPr>
            <a:r>
              <a:rPr lang="en-US" sz="2400" b="1">
                <a:solidFill>
                  <a:srgbClr val="808080"/>
                </a:solidFill>
                <a:latin typeface="Calibri" charset="0"/>
                <a:ea typeface="ＭＳ Ｐゴシック" charset="-128"/>
                <a:cs typeface="ＭＳ Ｐゴシック" charset="-128"/>
              </a:rPr>
              <a:t>EXAMPLE + POINT</a:t>
            </a:r>
          </a:p>
          <a:p>
            <a:pPr algn="ctr" defTabSz="457200">
              <a:lnSpc>
                <a:spcPct val="80000"/>
              </a:lnSpc>
            </a:pPr>
            <a:r>
              <a:rPr lang="en-GB" sz="2400">
                <a:solidFill>
                  <a:srgbClr val="808080"/>
                </a:solidFill>
                <a:ea typeface="ＭＳ Ｐゴシック" charset="-128"/>
                <a:cs typeface="ＭＳ Ｐゴシック" charset="-128"/>
              </a:rPr>
              <a:t> </a:t>
            </a:r>
            <a:endParaRPr lang="fr-FR" sz="2400">
              <a:latin typeface="Calibri" charset="0"/>
              <a:ea typeface="ＭＳ Ｐゴシック" charset="-128"/>
              <a:cs typeface="ＭＳ Ｐゴシック" charset="-128"/>
            </a:endParaRPr>
          </a:p>
        </p:txBody>
      </p:sp>
      <p:pic>
        <p:nvPicPr>
          <p:cNvPr id="470023" name="Picture 6"/>
          <p:cNvPicPr>
            <a:picLocks noChangeAspect="1" noChangeArrowheads="1"/>
          </p:cNvPicPr>
          <p:nvPr/>
        </p:nvPicPr>
        <p:blipFill>
          <a:blip r:embed="rId5"/>
          <a:srcRect/>
          <a:stretch>
            <a:fillRect/>
          </a:stretch>
        </p:blipFill>
        <p:spPr bwMode="auto">
          <a:xfrm>
            <a:off x="3238500" y="1341438"/>
            <a:ext cx="2701925" cy="360045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Footer Placeholder 1"/>
          <p:cNvSpPr>
            <a:spLocks noGrp="1"/>
          </p:cNvSpPr>
          <p:nvPr>
            <p:ph type="ftr" sz="quarter" idx="10"/>
          </p:nvPr>
        </p:nvSpPr>
        <p:spPr/>
        <p:txBody>
          <a:bodyPr/>
          <a:lstStyle/>
          <a:p>
            <a:r>
              <a:rPr lang="fr-FR"/>
              <a:t>10</a:t>
            </a:r>
            <a:r>
              <a:rPr lang="fr-FR" baseline="30000"/>
              <a:t>th</a:t>
            </a:r>
            <a:r>
              <a:rPr lang="fr-FR"/>
              <a:t>-12</a:t>
            </a:r>
            <a:r>
              <a:rPr lang="fr-FR" baseline="30000"/>
              <a:t>th</a:t>
            </a:r>
            <a:r>
              <a:rPr lang="fr-FR"/>
              <a:t> February 2010</a:t>
            </a:r>
            <a:endParaRPr lang="fr-FR"/>
          </a:p>
        </p:txBody>
      </p:sp>
      <p:pic>
        <p:nvPicPr>
          <p:cNvPr id="471043" name="Picture 10" descr="PINS-blanc-bleu"/>
          <p:cNvPicPr>
            <a:picLocks noChangeAspect="1" noChangeArrowheads="1"/>
          </p:cNvPicPr>
          <p:nvPr/>
        </p:nvPicPr>
        <p:blipFill>
          <a:blip r:embed="rId3"/>
          <a:srcRect/>
          <a:stretch>
            <a:fillRect/>
          </a:stretch>
        </p:blipFill>
        <p:spPr bwMode="auto">
          <a:xfrm>
            <a:off x="971550" y="-26988"/>
            <a:ext cx="6856413" cy="6856413"/>
          </a:xfrm>
          <a:prstGeom prst="rect">
            <a:avLst/>
          </a:prstGeom>
          <a:noFill/>
          <a:ln w="9525">
            <a:noFill/>
            <a:miter lim="800000"/>
            <a:headEnd/>
            <a:tailEnd/>
          </a:ln>
        </p:spPr>
      </p:pic>
      <p:pic>
        <p:nvPicPr>
          <p:cNvPr id="471044" name="Picture 7" descr="PINS-turquoise"/>
          <p:cNvPicPr>
            <a:picLocks noChangeAspect="1" noChangeArrowheads="1"/>
          </p:cNvPicPr>
          <p:nvPr/>
        </p:nvPicPr>
        <p:blipFill>
          <a:blip r:embed="rId4"/>
          <a:srcRect/>
          <a:stretch>
            <a:fillRect/>
          </a:stretch>
        </p:blipFill>
        <p:spPr bwMode="auto">
          <a:xfrm>
            <a:off x="1331913" y="549275"/>
            <a:ext cx="1876425" cy="1876425"/>
          </a:xfrm>
          <a:prstGeom prst="rect">
            <a:avLst/>
          </a:prstGeom>
          <a:noFill/>
          <a:ln w="9525">
            <a:noFill/>
            <a:miter lim="800000"/>
            <a:headEnd/>
            <a:tailEnd/>
          </a:ln>
        </p:spPr>
      </p:pic>
      <p:sp>
        <p:nvSpPr>
          <p:cNvPr id="471045" name="Rectangle 3"/>
          <p:cNvSpPr>
            <a:spLocks noChangeArrowheads="1"/>
          </p:cNvSpPr>
          <p:nvPr/>
        </p:nvSpPr>
        <p:spPr bwMode="auto">
          <a:xfrm>
            <a:off x="1543050" y="1220788"/>
            <a:ext cx="1420813" cy="366712"/>
          </a:xfrm>
          <a:prstGeom prst="rect">
            <a:avLst/>
          </a:prstGeom>
          <a:noFill/>
          <a:ln w="9525">
            <a:noFill/>
            <a:miter lim="800000"/>
            <a:headEnd/>
            <a:tailEnd/>
          </a:ln>
        </p:spPr>
        <p:txBody>
          <a:bodyPr>
            <a:prstTxWarp prst="textNoShape">
              <a:avLst/>
            </a:prstTxWarp>
            <a:spAutoFit/>
          </a:bodyPr>
          <a:lstStyle/>
          <a:p>
            <a:pPr algn="ctr" defTabSz="457200"/>
            <a:r>
              <a:rPr lang="fr-FR" b="1">
                <a:solidFill>
                  <a:schemeClr val="bg1"/>
                </a:solidFill>
                <a:latin typeface="Calibri" charset="0"/>
                <a:ea typeface="ＭＳ Ｐゴシック" charset="-128"/>
                <a:cs typeface="ＭＳ Ｐゴシック" charset="-128"/>
              </a:rPr>
              <a:t>BENEFITS</a:t>
            </a:r>
          </a:p>
        </p:txBody>
      </p:sp>
      <p:sp>
        <p:nvSpPr>
          <p:cNvPr id="471046" name="ZoneTexte 9"/>
          <p:cNvSpPr txBox="1">
            <a:spLocks noChangeArrowheads="1"/>
          </p:cNvSpPr>
          <p:nvPr/>
        </p:nvSpPr>
        <p:spPr bwMode="auto">
          <a:xfrm>
            <a:off x="3132138" y="1125538"/>
            <a:ext cx="3697287" cy="1008062"/>
          </a:xfrm>
          <a:prstGeom prst="rect">
            <a:avLst/>
          </a:prstGeom>
          <a:noFill/>
          <a:ln w="9525">
            <a:noFill/>
            <a:miter lim="800000"/>
            <a:headEnd/>
            <a:tailEnd/>
          </a:ln>
        </p:spPr>
        <p:txBody>
          <a:bodyPr>
            <a:prstTxWarp prst="textNoShape">
              <a:avLst/>
            </a:prstTxWarp>
          </a:bodyPr>
          <a:lstStyle/>
          <a:p>
            <a:pPr defTabSz="457200">
              <a:lnSpc>
                <a:spcPct val="80000"/>
              </a:lnSpc>
            </a:pPr>
            <a:r>
              <a:rPr lang="en-US" sz="2800" b="1">
                <a:solidFill>
                  <a:srgbClr val="808080"/>
                </a:solidFill>
                <a:latin typeface="Calibri" charset="0"/>
                <a:ea typeface="ＭＳ Ｐゴシック" charset="-128"/>
                <a:cs typeface="ＭＳ Ｐゴシック" charset="-128"/>
              </a:rPr>
              <a:t>Sell the benefits not the features</a:t>
            </a:r>
          </a:p>
          <a:p>
            <a:pPr defTabSz="457200">
              <a:lnSpc>
                <a:spcPct val="80000"/>
              </a:lnSpc>
            </a:pPr>
            <a:r>
              <a:rPr lang="en-GB" sz="2400">
                <a:solidFill>
                  <a:srgbClr val="808080"/>
                </a:solidFill>
                <a:ea typeface="ＭＳ Ｐゴシック" charset="-128"/>
                <a:cs typeface="ＭＳ Ｐゴシック" charset="-128"/>
              </a:rPr>
              <a:t> </a:t>
            </a:r>
            <a:endParaRPr lang="fr-FR" sz="2400">
              <a:latin typeface="Calibri" charset="0"/>
              <a:ea typeface="ＭＳ Ｐゴシック" charset="-128"/>
              <a:cs typeface="ＭＳ Ｐゴシック" charset="-128"/>
            </a:endParaRPr>
          </a:p>
        </p:txBody>
      </p:sp>
      <p:pic>
        <p:nvPicPr>
          <p:cNvPr id="471047" name="Picture 6" descr="benefits"/>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2987675" y="1916113"/>
            <a:ext cx="2884488" cy="2803525"/>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Footer Placeholder 1"/>
          <p:cNvSpPr>
            <a:spLocks noGrp="1"/>
          </p:cNvSpPr>
          <p:nvPr>
            <p:ph type="ftr" sz="quarter" idx="10"/>
          </p:nvPr>
        </p:nvSpPr>
        <p:spPr/>
        <p:txBody>
          <a:bodyPr/>
          <a:lstStyle/>
          <a:p>
            <a:r>
              <a:rPr lang="fr-FR"/>
              <a:t>10</a:t>
            </a:r>
            <a:r>
              <a:rPr lang="fr-FR" baseline="30000"/>
              <a:t>th</a:t>
            </a:r>
            <a:r>
              <a:rPr lang="fr-FR"/>
              <a:t>-12</a:t>
            </a:r>
            <a:r>
              <a:rPr lang="fr-FR" baseline="30000"/>
              <a:t>th</a:t>
            </a:r>
            <a:r>
              <a:rPr lang="fr-FR"/>
              <a:t> February 2010</a:t>
            </a:r>
            <a:endParaRPr lang="fr-FR"/>
          </a:p>
        </p:txBody>
      </p:sp>
      <p:sp>
        <p:nvSpPr>
          <p:cNvPr id="472067" name="Rectangle 2"/>
          <p:cNvSpPr>
            <a:spLocks noGrp="1" noChangeArrowheads="1"/>
          </p:cNvSpPr>
          <p:nvPr>
            <p:ph type="title" idx="4294967295"/>
          </p:nvPr>
        </p:nvSpPr>
        <p:spPr>
          <a:xfrm rot="16200000">
            <a:off x="-2419350" y="2495550"/>
            <a:ext cx="5981700" cy="1143000"/>
          </a:xfrm>
        </p:spPr>
        <p:txBody>
          <a:bodyPr/>
          <a:lstStyle/>
          <a:p>
            <a:endParaRPr lang="en-US"/>
          </a:p>
        </p:txBody>
      </p:sp>
      <p:sp>
        <p:nvSpPr>
          <p:cNvPr id="472068" name="Rectangle 3"/>
          <p:cNvSpPr>
            <a:spLocks noGrp="1" noChangeArrowheads="1"/>
          </p:cNvSpPr>
          <p:nvPr>
            <p:ph type="body" idx="4294967295"/>
          </p:nvPr>
        </p:nvSpPr>
        <p:spPr/>
        <p:txBody>
          <a:bodyPr/>
          <a:lstStyle/>
          <a:p>
            <a:pPr defTabSz="457200"/>
            <a:endParaRPr lang="en-US"/>
          </a:p>
        </p:txBody>
      </p:sp>
      <p:pic>
        <p:nvPicPr>
          <p:cNvPr id="472069" name="Picture 4"/>
          <p:cNvPicPr>
            <a:picLocks noChangeAspect="1" noChangeArrowheads="1"/>
          </p:cNvPicPr>
          <p:nvPr/>
        </p:nvPicPr>
        <p:blipFill>
          <a:blip r:embed="rId3"/>
          <a:srcRect/>
          <a:stretch>
            <a:fillRect/>
          </a:stretch>
        </p:blipFill>
        <p:spPr bwMode="auto">
          <a:xfrm>
            <a:off x="0" y="0"/>
            <a:ext cx="9144000" cy="6330950"/>
          </a:xfrm>
          <a:prstGeom prst="rect">
            <a:avLst/>
          </a:prstGeom>
          <a:noFill/>
          <a:ln w="9525">
            <a:noFill/>
            <a:miter lim="800000"/>
            <a:headEnd/>
            <a:tailEnd/>
          </a:ln>
        </p:spPr>
      </p:pic>
      <p:sp>
        <p:nvSpPr>
          <p:cNvPr id="472070" name="Rectangle 5"/>
          <p:cNvSpPr>
            <a:spLocks noChangeArrowheads="1"/>
          </p:cNvSpPr>
          <p:nvPr/>
        </p:nvSpPr>
        <p:spPr bwMode="auto">
          <a:xfrm>
            <a:off x="2987675" y="188913"/>
            <a:ext cx="1512888" cy="431800"/>
          </a:xfrm>
          <a:prstGeom prst="rect">
            <a:avLst/>
          </a:prstGeom>
          <a:solidFill>
            <a:schemeClr val="accent2"/>
          </a:solidFill>
          <a:ln w="12700">
            <a:noFill/>
            <a:miter lim="800000"/>
            <a:headEnd type="none" w="sm" len="sm"/>
            <a:tailEnd type="none" w="sm" len="sm"/>
          </a:ln>
        </p:spPr>
        <p:txBody>
          <a:bodyPr wrap="none" lIns="91429" tIns="45715" rIns="91429" bIns="45715" anchor="ctr">
            <a:prstTxWarp prst="textNoShape">
              <a:avLst/>
            </a:prstTxWarp>
          </a:bodyPr>
          <a:lstStyle/>
          <a:p>
            <a:pPr defTabSz="457200"/>
            <a:endParaRPr lang="en-US">
              <a:ea typeface="ＭＳ Ｐゴシック" charset="-128"/>
              <a:cs typeface="ＭＳ Ｐゴシック" charset="-128"/>
            </a:endParaRPr>
          </a:p>
        </p:txBody>
      </p:sp>
      <p:sp>
        <p:nvSpPr>
          <p:cNvPr id="472071" name="Rectangle 6"/>
          <p:cNvSpPr>
            <a:spLocks noChangeArrowheads="1"/>
          </p:cNvSpPr>
          <p:nvPr/>
        </p:nvSpPr>
        <p:spPr bwMode="auto">
          <a:xfrm>
            <a:off x="3203575" y="3213100"/>
            <a:ext cx="1008063" cy="360363"/>
          </a:xfrm>
          <a:prstGeom prst="rect">
            <a:avLst/>
          </a:prstGeom>
          <a:solidFill>
            <a:schemeClr val="accent2"/>
          </a:solidFill>
          <a:ln w="12700">
            <a:noFill/>
            <a:miter lim="800000"/>
            <a:headEnd type="none" w="sm" len="sm"/>
            <a:tailEnd type="none" w="sm" len="sm"/>
          </a:ln>
        </p:spPr>
        <p:txBody>
          <a:bodyPr wrap="none" lIns="91429" tIns="45715" rIns="91429" bIns="45715" anchor="ctr">
            <a:prstTxWarp prst="textNoShape">
              <a:avLst/>
            </a:prstTxWarp>
          </a:bodyPr>
          <a:lstStyle/>
          <a:p>
            <a:pPr defTabSz="457200"/>
            <a:endParaRPr lang="en-US">
              <a:ea typeface="ＭＳ Ｐゴシック" charset="-128"/>
              <a:cs typeface="ＭＳ Ｐゴシック" charset="-128"/>
            </a:endParaRPr>
          </a:p>
        </p:txBody>
      </p:sp>
      <p:sp>
        <p:nvSpPr>
          <p:cNvPr id="472072" name="Rectangle 7"/>
          <p:cNvSpPr>
            <a:spLocks noChangeArrowheads="1"/>
          </p:cNvSpPr>
          <p:nvPr/>
        </p:nvSpPr>
        <p:spPr bwMode="auto">
          <a:xfrm>
            <a:off x="3419475" y="4652963"/>
            <a:ext cx="1008063" cy="360362"/>
          </a:xfrm>
          <a:prstGeom prst="rect">
            <a:avLst/>
          </a:prstGeom>
          <a:solidFill>
            <a:schemeClr val="accent2"/>
          </a:solidFill>
          <a:ln w="12700">
            <a:noFill/>
            <a:miter lim="800000"/>
            <a:headEnd type="none" w="sm" len="sm"/>
            <a:tailEnd type="none" w="sm" len="sm"/>
          </a:ln>
        </p:spPr>
        <p:txBody>
          <a:bodyPr wrap="none" lIns="91429" tIns="45715" rIns="91429" bIns="45715" anchor="ctr">
            <a:prstTxWarp prst="textNoShape">
              <a:avLst/>
            </a:prstTxWarp>
          </a:bodyPr>
          <a:lstStyle/>
          <a:p>
            <a:pPr defTabSz="457200"/>
            <a:endParaRPr lang="en-US">
              <a:ea typeface="ＭＳ Ｐゴシック" charset="-128"/>
              <a:cs typeface="ＭＳ Ｐゴシック" charset="-128"/>
            </a:endParaRPr>
          </a:p>
        </p:txBody>
      </p:sp>
      <p:sp>
        <p:nvSpPr>
          <p:cNvPr id="472073" name="Rectangle 8"/>
          <p:cNvSpPr>
            <a:spLocks noChangeArrowheads="1"/>
          </p:cNvSpPr>
          <p:nvPr/>
        </p:nvSpPr>
        <p:spPr bwMode="auto">
          <a:xfrm>
            <a:off x="0" y="5805488"/>
            <a:ext cx="684213" cy="719137"/>
          </a:xfrm>
          <a:prstGeom prst="rect">
            <a:avLst/>
          </a:prstGeom>
          <a:solidFill>
            <a:schemeClr val="accent2"/>
          </a:solidFill>
          <a:ln w="12700">
            <a:noFill/>
            <a:miter lim="800000"/>
            <a:headEnd type="none" w="sm" len="sm"/>
            <a:tailEnd type="none" w="sm" len="sm"/>
          </a:ln>
        </p:spPr>
        <p:txBody>
          <a:bodyPr wrap="none" lIns="91429" tIns="45715" rIns="91429" bIns="45715" anchor="ctr">
            <a:prstTxWarp prst="textNoShape">
              <a:avLst/>
            </a:prstTxWarp>
          </a:bodyPr>
          <a:lstStyle/>
          <a:p>
            <a:pPr defTabSz="457200"/>
            <a:endParaRPr lang="en-US">
              <a:ea typeface="ＭＳ Ｐゴシック" charset="-128"/>
              <a:cs typeface="ＭＳ Ｐゴシック" charset="-128"/>
            </a:endParaRPr>
          </a:p>
        </p:txBody>
      </p:sp>
      <p:sp>
        <p:nvSpPr>
          <p:cNvPr id="472074" name="Rectangle 9"/>
          <p:cNvSpPr>
            <a:spLocks noChangeArrowheads="1"/>
          </p:cNvSpPr>
          <p:nvPr/>
        </p:nvSpPr>
        <p:spPr bwMode="auto">
          <a:xfrm>
            <a:off x="0" y="5805488"/>
            <a:ext cx="539750" cy="647700"/>
          </a:xfrm>
          <a:prstGeom prst="rect">
            <a:avLst/>
          </a:prstGeom>
          <a:solidFill>
            <a:schemeClr val="accent2"/>
          </a:solidFill>
          <a:ln w="12700">
            <a:noFill/>
            <a:miter lim="800000"/>
            <a:headEnd type="none" w="sm" len="sm"/>
            <a:tailEnd type="none" w="sm" len="sm"/>
          </a:ln>
        </p:spPr>
        <p:txBody>
          <a:bodyPr wrap="none" lIns="91429" tIns="45715" rIns="91429" bIns="45715" anchor="ctr">
            <a:prstTxWarp prst="textNoShape">
              <a:avLst/>
            </a:prstTxWarp>
          </a:bodyPr>
          <a:lstStyle/>
          <a:p>
            <a:pPr defTabSz="457200"/>
            <a:endParaRPr lang="en-US">
              <a:ea typeface="ＭＳ Ｐゴシック" charset="-128"/>
              <a:cs typeface="ＭＳ Ｐゴシック" charset="-128"/>
            </a:endParaRPr>
          </a:p>
        </p:txBody>
      </p:sp>
      <p:sp>
        <p:nvSpPr>
          <p:cNvPr id="472075" name="Rectangle 10"/>
          <p:cNvSpPr>
            <a:spLocks noChangeArrowheads="1"/>
          </p:cNvSpPr>
          <p:nvPr/>
        </p:nvSpPr>
        <p:spPr bwMode="auto">
          <a:xfrm>
            <a:off x="2987675" y="6021388"/>
            <a:ext cx="3024188" cy="360362"/>
          </a:xfrm>
          <a:prstGeom prst="rect">
            <a:avLst/>
          </a:prstGeom>
          <a:solidFill>
            <a:schemeClr val="accent2"/>
          </a:solidFill>
          <a:ln w="12700">
            <a:noFill/>
            <a:miter lim="800000"/>
            <a:headEnd type="none" w="sm" len="sm"/>
            <a:tailEnd type="none" w="sm" len="sm"/>
          </a:ln>
        </p:spPr>
        <p:txBody>
          <a:bodyPr wrap="none" lIns="91429" tIns="45715" rIns="91429" bIns="45715" anchor="ctr">
            <a:prstTxWarp prst="textNoShape">
              <a:avLst/>
            </a:prstTxWarp>
          </a:bodyPr>
          <a:lstStyle/>
          <a:p>
            <a:pPr defTabSz="457200"/>
            <a:endParaRPr lang="en-US">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rot="16200000">
            <a:off x="-2419237" y="2495210"/>
            <a:ext cx="5981473" cy="1143000"/>
          </a:xfrm>
        </p:spPr>
        <p:txBody>
          <a:bodyPr/>
          <a:lstStyle/>
          <a:p>
            <a:pPr eaLnBrk="1" hangingPunct="1"/>
            <a:endParaRPr lang="fr-FR" smtClean="0">
              <a:ea typeface="ＭＳ Ｐゴシック" charset="-128"/>
              <a:cs typeface="ＭＳ Ｐゴシック" charset="-128"/>
            </a:endParaRPr>
          </a:p>
        </p:txBody>
      </p:sp>
      <p:sp>
        <p:nvSpPr>
          <p:cNvPr id="48131" name="Rectangle 3"/>
          <p:cNvSpPr>
            <a:spLocks noGrp="1" noChangeArrowheads="1"/>
          </p:cNvSpPr>
          <p:nvPr>
            <p:ph type="body" idx="1"/>
          </p:nvPr>
        </p:nvSpPr>
        <p:spPr/>
        <p:txBody>
          <a:bodyPr/>
          <a:lstStyle/>
          <a:p>
            <a:pPr eaLnBrk="1" hangingPunct="1"/>
            <a:endParaRPr lang="fr-FR" smtClean="0">
              <a:ea typeface="ＭＳ Ｐゴシック" charset="-128"/>
              <a:cs typeface="ＭＳ Ｐゴシック" charset="-128"/>
            </a:endParaRPr>
          </a:p>
        </p:txBody>
      </p:sp>
      <p:pic>
        <p:nvPicPr>
          <p:cNvPr id="48132" name="Picture 4"/>
          <p:cNvPicPr>
            <a:picLocks noChangeAspect="1" noChangeArrowheads="1"/>
          </p:cNvPicPr>
          <p:nvPr/>
        </p:nvPicPr>
        <p:blipFill>
          <a:blip r:embed="rId2"/>
          <a:srcRect/>
          <a:stretch>
            <a:fillRect/>
          </a:stretch>
        </p:blipFill>
        <p:spPr bwMode="auto">
          <a:xfrm>
            <a:off x="0" y="0"/>
            <a:ext cx="9144000" cy="6330724"/>
          </a:xfrm>
          <a:prstGeom prst="rect">
            <a:avLst/>
          </a:prstGeom>
          <a:noFill/>
          <a:ln w="9525">
            <a:noFill/>
            <a:miter lim="800000"/>
            <a:headEnd/>
            <a:tailEnd/>
          </a:ln>
        </p:spPr>
      </p:pic>
      <p:sp>
        <p:nvSpPr>
          <p:cNvPr id="48133" name="Rectangle 5"/>
          <p:cNvSpPr>
            <a:spLocks noChangeArrowheads="1"/>
          </p:cNvSpPr>
          <p:nvPr/>
        </p:nvSpPr>
        <p:spPr bwMode="auto">
          <a:xfrm>
            <a:off x="2987902" y="189366"/>
            <a:ext cx="1512661" cy="430893"/>
          </a:xfrm>
          <a:prstGeom prst="rect">
            <a:avLst/>
          </a:prstGeom>
          <a:solidFill>
            <a:schemeClr val="accent2"/>
          </a:solidFill>
          <a:ln w="12700">
            <a:noFill/>
            <a:miter lim="800000"/>
            <a:headEnd type="none" w="sm" len="sm"/>
            <a:tailEnd type="none" w="sm" len="sm"/>
          </a:ln>
        </p:spPr>
        <p:txBody>
          <a:bodyPr wrap="none" lIns="91429" tIns="45715" rIns="91429" bIns="45715" anchor="ctr">
            <a:prstTxWarp prst="textNoShape">
              <a:avLst/>
            </a:prstTxWarp>
          </a:bodyPr>
          <a:lstStyle/>
          <a:p>
            <a:endParaRPr lang="en-US"/>
          </a:p>
        </p:txBody>
      </p:sp>
      <p:sp>
        <p:nvSpPr>
          <p:cNvPr id="48134" name="Rectangle 6"/>
          <p:cNvSpPr>
            <a:spLocks noChangeArrowheads="1"/>
          </p:cNvSpPr>
          <p:nvPr/>
        </p:nvSpPr>
        <p:spPr bwMode="auto">
          <a:xfrm>
            <a:off x="3203349" y="3213553"/>
            <a:ext cx="1008062" cy="359456"/>
          </a:xfrm>
          <a:prstGeom prst="rect">
            <a:avLst/>
          </a:prstGeom>
          <a:solidFill>
            <a:schemeClr val="accent2"/>
          </a:solidFill>
          <a:ln w="12700">
            <a:noFill/>
            <a:miter lim="800000"/>
            <a:headEnd type="none" w="sm" len="sm"/>
            <a:tailEnd type="none" w="sm" len="sm"/>
          </a:ln>
        </p:spPr>
        <p:txBody>
          <a:bodyPr wrap="none" lIns="91429" tIns="45715" rIns="91429" bIns="45715" anchor="ctr">
            <a:prstTxWarp prst="textNoShape">
              <a:avLst/>
            </a:prstTxWarp>
          </a:bodyPr>
          <a:lstStyle/>
          <a:p>
            <a:endParaRPr lang="en-US"/>
          </a:p>
        </p:txBody>
      </p:sp>
      <p:sp>
        <p:nvSpPr>
          <p:cNvPr id="48135" name="Rectangle 7"/>
          <p:cNvSpPr>
            <a:spLocks noChangeArrowheads="1"/>
          </p:cNvSpPr>
          <p:nvPr/>
        </p:nvSpPr>
        <p:spPr bwMode="auto">
          <a:xfrm>
            <a:off x="3419929" y="4652510"/>
            <a:ext cx="1008063" cy="360589"/>
          </a:xfrm>
          <a:prstGeom prst="rect">
            <a:avLst/>
          </a:prstGeom>
          <a:solidFill>
            <a:schemeClr val="accent2"/>
          </a:solidFill>
          <a:ln w="12700">
            <a:noFill/>
            <a:miter lim="800000"/>
            <a:headEnd type="none" w="sm" len="sm"/>
            <a:tailEnd type="none" w="sm" len="sm"/>
          </a:ln>
        </p:spPr>
        <p:txBody>
          <a:bodyPr wrap="none" lIns="91429" tIns="45715" rIns="91429" bIns="45715" anchor="ctr">
            <a:prstTxWarp prst="textNoShape">
              <a:avLst/>
            </a:prstTxWarp>
          </a:bodyPr>
          <a:lstStyle/>
          <a:p>
            <a:endParaRPr lang="en-US"/>
          </a:p>
        </p:txBody>
      </p:sp>
      <p:sp>
        <p:nvSpPr>
          <p:cNvPr id="48136" name="Rectangle 8"/>
          <p:cNvSpPr>
            <a:spLocks noChangeArrowheads="1"/>
          </p:cNvSpPr>
          <p:nvPr/>
        </p:nvSpPr>
        <p:spPr bwMode="auto">
          <a:xfrm>
            <a:off x="1" y="5805715"/>
            <a:ext cx="683759" cy="718911"/>
          </a:xfrm>
          <a:prstGeom prst="rect">
            <a:avLst/>
          </a:prstGeom>
          <a:solidFill>
            <a:schemeClr val="accent2"/>
          </a:solidFill>
          <a:ln w="12700">
            <a:noFill/>
            <a:miter lim="800000"/>
            <a:headEnd type="none" w="sm" len="sm"/>
            <a:tailEnd type="none" w="sm" len="sm"/>
          </a:ln>
        </p:spPr>
        <p:txBody>
          <a:bodyPr wrap="none" lIns="91429" tIns="45715" rIns="91429" bIns="45715" anchor="ctr">
            <a:prstTxWarp prst="textNoShape">
              <a:avLst/>
            </a:prstTxWarp>
          </a:bodyPr>
          <a:lstStyle/>
          <a:p>
            <a:endParaRPr lang="en-US"/>
          </a:p>
        </p:txBody>
      </p:sp>
      <p:sp>
        <p:nvSpPr>
          <p:cNvPr id="48137" name="Rectangle 9"/>
          <p:cNvSpPr>
            <a:spLocks noChangeArrowheads="1"/>
          </p:cNvSpPr>
          <p:nvPr/>
        </p:nvSpPr>
        <p:spPr bwMode="auto">
          <a:xfrm>
            <a:off x="0" y="5805714"/>
            <a:ext cx="539750" cy="647474"/>
          </a:xfrm>
          <a:prstGeom prst="rect">
            <a:avLst/>
          </a:prstGeom>
          <a:solidFill>
            <a:schemeClr val="accent2"/>
          </a:solidFill>
          <a:ln w="12700">
            <a:noFill/>
            <a:miter lim="800000"/>
            <a:headEnd type="none" w="sm" len="sm"/>
            <a:tailEnd type="none" w="sm" len="sm"/>
          </a:ln>
        </p:spPr>
        <p:txBody>
          <a:bodyPr wrap="none" lIns="91429" tIns="45715" rIns="91429" bIns="45715" anchor="ctr">
            <a:prstTxWarp prst="textNoShape">
              <a:avLst/>
            </a:prstTxWarp>
          </a:bodyPr>
          <a:lstStyle/>
          <a:p>
            <a:endParaRPr lang="fr-FR"/>
          </a:p>
        </p:txBody>
      </p:sp>
      <p:sp>
        <p:nvSpPr>
          <p:cNvPr id="48138" name="Rectangle 10"/>
          <p:cNvSpPr>
            <a:spLocks noChangeArrowheads="1"/>
          </p:cNvSpPr>
          <p:nvPr/>
        </p:nvSpPr>
        <p:spPr bwMode="auto">
          <a:xfrm>
            <a:off x="2987902" y="6021161"/>
            <a:ext cx="3024187" cy="360589"/>
          </a:xfrm>
          <a:prstGeom prst="rect">
            <a:avLst/>
          </a:prstGeom>
          <a:solidFill>
            <a:schemeClr val="accent2"/>
          </a:solidFill>
          <a:ln w="12700">
            <a:noFill/>
            <a:miter lim="800000"/>
            <a:headEnd type="none" w="sm" len="sm"/>
            <a:tailEnd type="none" w="sm" len="sm"/>
          </a:ln>
        </p:spPr>
        <p:txBody>
          <a:bodyPr wrap="none" lIns="91429" tIns="45715" rIns="91429" bIns="45715" anchor="ctr">
            <a:prstTxWarp prst="textNoShape">
              <a:avLst/>
            </a:prstTxWarp>
          </a:bodyPr>
          <a:lstStyle/>
          <a:p>
            <a:endParaRPr lang="fr-FR"/>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rot="16200000">
            <a:off x="-2419237" y="2495210"/>
            <a:ext cx="5981473" cy="1143000"/>
          </a:xfrm>
        </p:spPr>
        <p:txBody>
          <a:bodyPr/>
          <a:lstStyle/>
          <a:p>
            <a:pPr eaLnBrk="1" hangingPunct="1"/>
            <a:endParaRPr lang="fr-FR" smtClean="0">
              <a:ea typeface="ＭＳ Ｐゴシック" charset="-128"/>
              <a:cs typeface="ＭＳ Ｐゴシック" charset="-128"/>
            </a:endParaRPr>
          </a:p>
        </p:txBody>
      </p:sp>
      <p:sp>
        <p:nvSpPr>
          <p:cNvPr id="49155" name="Rectangle 3"/>
          <p:cNvSpPr>
            <a:spLocks noGrp="1" noChangeArrowheads="1"/>
          </p:cNvSpPr>
          <p:nvPr>
            <p:ph type="body" idx="1"/>
          </p:nvPr>
        </p:nvSpPr>
        <p:spPr/>
        <p:txBody>
          <a:bodyPr/>
          <a:lstStyle/>
          <a:p>
            <a:pPr eaLnBrk="1" hangingPunct="1"/>
            <a:endParaRPr lang="fr-FR" smtClean="0">
              <a:ea typeface="ＭＳ Ｐゴシック" charset="-128"/>
              <a:cs typeface="ＭＳ Ｐゴシック" charset="-128"/>
            </a:endParaRPr>
          </a:p>
        </p:txBody>
      </p:sp>
      <p:pic>
        <p:nvPicPr>
          <p:cNvPr id="49156" name="Picture 4"/>
          <p:cNvPicPr>
            <a:picLocks noChangeAspect="1" noChangeArrowheads="1"/>
          </p:cNvPicPr>
          <p:nvPr/>
        </p:nvPicPr>
        <p:blipFill>
          <a:blip r:embed="rId2"/>
          <a:srcRect/>
          <a:stretch>
            <a:fillRect/>
          </a:stretch>
        </p:blipFill>
        <p:spPr bwMode="auto">
          <a:xfrm>
            <a:off x="0" y="0"/>
            <a:ext cx="9144000" cy="6330724"/>
          </a:xfrm>
          <a:prstGeom prst="rect">
            <a:avLst/>
          </a:prstGeom>
          <a:noFill/>
          <a:ln w="9525">
            <a:noFill/>
            <a:miter lim="800000"/>
            <a:headEnd/>
            <a:tailEnd/>
          </a:ln>
        </p:spPr>
      </p:pic>
      <p:sp>
        <p:nvSpPr>
          <p:cNvPr id="49157" name="Rectangle 5"/>
          <p:cNvSpPr>
            <a:spLocks noChangeArrowheads="1"/>
          </p:cNvSpPr>
          <p:nvPr/>
        </p:nvSpPr>
        <p:spPr bwMode="auto">
          <a:xfrm>
            <a:off x="0" y="5805714"/>
            <a:ext cx="539750" cy="647474"/>
          </a:xfrm>
          <a:prstGeom prst="rect">
            <a:avLst/>
          </a:prstGeom>
          <a:solidFill>
            <a:schemeClr val="accent2"/>
          </a:solidFill>
          <a:ln w="12700">
            <a:noFill/>
            <a:miter lim="800000"/>
            <a:headEnd type="none" w="sm" len="sm"/>
            <a:tailEnd type="none" w="sm" len="sm"/>
          </a:ln>
        </p:spPr>
        <p:txBody>
          <a:bodyPr wrap="none" lIns="91429" tIns="45715" rIns="91429" bIns="45715" anchor="ctr">
            <a:prstTxWarp prst="textNoShape">
              <a:avLst/>
            </a:prstTxWarp>
          </a:bodyPr>
          <a:lstStyle/>
          <a:p>
            <a:endParaRPr lang="fr-FR"/>
          </a:p>
        </p:txBody>
      </p:sp>
      <p:sp>
        <p:nvSpPr>
          <p:cNvPr id="49158" name="Rectangle 6"/>
          <p:cNvSpPr>
            <a:spLocks noChangeArrowheads="1"/>
          </p:cNvSpPr>
          <p:nvPr/>
        </p:nvSpPr>
        <p:spPr bwMode="auto">
          <a:xfrm>
            <a:off x="2987902" y="6021161"/>
            <a:ext cx="3024187" cy="360589"/>
          </a:xfrm>
          <a:prstGeom prst="rect">
            <a:avLst/>
          </a:prstGeom>
          <a:solidFill>
            <a:schemeClr val="accent2"/>
          </a:solidFill>
          <a:ln w="12700">
            <a:noFill/>
            <a:miter lim="800000"/>
            <a:headEnd type="none" w="sm" len="sm"/>
            <a:tailEnd type="none" w="sm" len="sm"/>
          </a:ln>
        </p:spPr>
        <p:txBody>
          <a:bodyPr wrap="none" lIns="91429" tIns="45715" rIns="91429" bIns="45715" anchor="ctr">
            <a:prstTxWarp prst="textNoShape">
              <a:avLst/>
            </a:prstTxWarp>
          </a:bodyPr>
          <a:lstStyle/>
          <a:p>
            <a:endParaRPr lang="fr-FR"/>
          </a:p>
        </p:txBody>
      </p:sp>
      <p:sp>
        <p:nvSpPr>
          <p:cNvPr id="49159" name="Rectangle 7"/>
          <p:cNvSpPr>
            <a:spLocks noChangeArrowheads="1"/>
          </p:cNvSpPr>
          <p:nvPr/>
        </p:nvSpPr>
        <p:spPr bwMode="auto">
          <a:xfrm>
            <a:off x="2987902" y="189366"/>
            <a:ext cx="1512661" cy="430893"/>
          </a:xfrm>
          <a:prstGeom prst="rect">
            <a:avLst/>
          </a:prstGeom>
          <a:solidFill>
            <a:schemeClr val="accent2"/>
          </a:solidFill>
          <a:ln w="12700">
            <a:noFill/>
            <a:miter lim="800000"/>
            <a:headEnd type="none" w="sm" len="sm"/>
            <a:tailEnd type="none" w="sm" len="sm"/>
          </a:ln>
        </p:spPr>
        <p:txBody>
          <a:bodyPr wrap="none" lIns="91429" tIns="45715" rIns="91429" bIns="45715" anchor="ctr">
            <a:prstTxWarp prst="textNoShape">
              <a:avLst/>
            </a:prstTxWarp>
          </a:bodyPr>
          <a:lstStyle/>
          <a:p>
            <a:endParaRPr lang="en-US"/>
          </a:p>
        </p:txBody>
      </p:sp>
      <p:sp>
        <p:nvSpPr>
          <p:cNvPr id="49160" name="Rectangle 8"/>
          <p:cNvSpPr>
            <a:spLocks noChangeArrowheads="1"/>
          </p:cNvSpPr>
          <p:nvPr/>
        </p:nvSpPr>
        <p:spPr bwMode="auto">
          <a:xfrm>
            <a:off x="3817938" y="1412876"/>
            <a:ext cx="936625" cy="215446"/>
          </a:xfrm>
          <a:prstGeom prst="rect">
            <a:avLst/>
          </a:prstGeom>
          <a:solidFill>
            <a:schemeClr val="accent2"/>
          </a:solidFill>
          <a:ln w="12700">
            <a:noFill/>
            <a:miter lim="800000"/>
            <a:headEnd type="none" w="sm" len="sm"/>
            <a:tailEnd type="none" w="sm" len="sm"/>
          </a:ln>
        </p:spPr>
        <p:txBody>
          <a:bodyPr wrap="none" lIns="91429" tIns="45715" rIns="91429" bIns="45715" anchor="ctr">
            <a:prstTxWarp prst="textNoShape">
              <a:avLst/>
            </a:prstTxWarp>
          </a:bodyPr>
          <a:lstStyle/>
          <a:p>
            <a:endParaRPr lang="en-US"/>
          </a:p>
        </p:txBody>
      </p:sp>
      <p:sp>
        <p:nvSpPr>
          <p:cNvPr id="49161" name="Rectangle 9"/>
          <p:cNvSpPr>
            <a:spLocks noChangeArrowheads="1"/>
          </p:cNvSpPr>
          <p:nvPr/>
        </p:nvSpPr>
        <p:spPr bwMode="auto">
          <a:xfrm>
            <a:off x="8207375" y="1916340"/>
            <a:ext cx="936625" cy="215446"/>
          </a:xfrm>
          <a:prstGeom prst="rect">
            <a:avLst/>
          </a:prstGeom>
          <a:solidFill>
            <a:schemeClr val="accent2"/>
          </a:solidFill>
          <a:ln w="12700">
            <a:noFill/>
            <a:miter lim="800000"/>
            <a:headEnd type="none" w="sm" len="sm"/>
            <a:tailEnd type="none" w="sm" len="sm"/>
          </a:ln>
        </p:spPr>
        <p:txBody>
          <a:bodyPr wrap="none" lIns="91429" tIns="45715" rIns="91429" bIns="45715" anchor="ctr">
            <a:prstTxWarp prst="textNoShape">
              <a:avLst/>
            </a:prstTxWarp>
          </a:bodyPr>
          <a:lstStyle/>
          <a:p>
            <a:endParaRPr lang="en-US"/>
          </a:p>
        </p:txBody>
      </p:sp>
      <p:sp>
        <p:nvSpPr>
          <p:cNvPr id="49162" name="Rectangle 10"/>
          <p:cNvSpPr>
            <a:spLocks noChangeArrowheads="1"/>
          </p:cNvSpPr>
          <p:nvPr/>
        </p:nvSpPr>
        <p:spPr bwMode="auto">
          <a:xfrm>
            <a:off x="179161" y="765403"/>
            <a:ext cx="1014866" cy="301625"/>
          </a:xfrm>
          <a:prstGeom prst="rect">
            <a:avLst/>
          </a:prstGeom>
          <a:solidFill>
            <a:schemeClr val="accent2"/>
          </a:solidFill>
          <a:ln w="12700">
            <a:noFill/>
            <a:miter lim="800000"/>
            <a:headEnd type="none" w="sm" len="sm"/>
            <a:tailEnd type="none" w="sm" len="sm"/>
          </a:ln>
        </p:spPr>
        <p:txBody>
          <a:bodyPr wrap="none" lIns="91429" tIns="45715" rIns="91429" bIns="45715" anchor="ctr">
            <a:prstTxWarp prst="textNoShape">
              <a:avLst/>
            </a:prstTxWarp>
          </a:bodyPr>
          <a:lstStyle/>
          <a:p>
            <a:endParaRPr lang="en-US"/>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Footer Placeholder 1"/>
          <p:cNvSpPr>
            <a:spLocks noGrp="1"/>
          </p:cNvSpPr>
          <p:nvPr>
            <p:ph type="ftr" sz="quarter" idx="10"/>
          </p:nvPr>
        </p:nvSpPr>
        <p:spPr/>
        <p:txBody>
          <a:bodyPr/>
          <a:lstStyle/>
          <a:p>
            <a:r>
              <a:rPr lang="fr-FR"/>
              <a:t>10</a:t>
            </a:r>
            <a:r>
              <a:rPr lang="fr-FR" baseline="30000"/>
              <a:t>th</a:t>
            </a:r>
            <a:r>
              <a:rPr lang="fr-FR"/>
              <a:t>-12</a:t>
            </a:r>
            <a:r>
              <a:rPr lang="fr-FR" baseline="30000"/>
              <a:t>th</a:t>
            </a:r>
            <a:r>
              <a:rPr lang="fr-FR"/>
              <a:t> February 2010</a:t>
            </a:r>
            <a:endParaRPr lang="fr-FR"/>
          </a:p>
        </p:txBody>
      </p:sp>
      <p:pic>
        <p:nvPicPr>
          <p:cNvPr id="473091" name="Picture 10" descr="PINS-blanc-bleu"/>
          <p:cNvPicPr>
            <a:picLocks noChangeAspect="1" noChangeArrowheads="1"/>
          </p:cNvPicPr>
          <p:nvPr/>
        </p:nvPicPr>
        <p:blipFill>
          <a:blip r:embed="rId3"/>
          <a:srcRect/>
          <a:stretch>
            <a:fillRect/>
          </a:stretch>
        </p:blipFill>
        <p:spPr bwMode="auto">
          <a:xfrm>
            <a:off x="971550" y="-26988"/>
            <a:ext cx="6856413" cy="6856413"/>
          </a:xfrm>
          <a:prstGeom prst="rect">
            <a:avLst/>
          </a:prstGeom>
          <a:noFill/>
          <a:ln w="9525">
            <a:noFill/>
            <a:miter lim="800000"/>
            <a:headEnd/>
            <a:tailEnd/>
          </a:ln>
        </p:spPr>
      </p:pic>
      <p:pic>
        <p:nvPicPr>
          <p:cNvPr id="473092" name="Picture 7" descr="PINS-turquoise"/>
          <p:cNvPicPr>
            <a:picLocks noChangeAspect="1" noChangeArrowheads="1"/>
          </p:cNvPicPr>
          <p:nvPr/>
        </p:nvPicPr>
        <p:blipFill>
          <a:blip r:embed="rId4"/>
          <a:srcRect/>
          <a:stretch>
            <a:fillRect/>
          </a:stretch>
        </p:blipFill>
        <p:spPr bwMode="auto">
          <a:xfrm>
            <a:off x="1403350" y="476250"/>
            <a:ext cx="1876425" cy="1876425"/>
          </a:xfrm>
          <a:prstGeom prst="rect">
            <a:avLst/>
          </a:prstGeom>
          <a:noFill/>
          <a:ln w="9525">
            <a:noFill/>
            <a:miter lim="800000"/>
            <a:headEnd/>
            <a:tailEnd/>
          </a:ln>
        </p:spPr>
      </p:pic>
      <p:sp>
        <p:nvSpPr>
          <p:cNvPr id="473093" name="Rectangle 3"/>
          <p:cNvSpPr>
            <a:spLocks noChangeArrowheads="1"/>
          </p:cNvSpPr>
          <p:nvPr/>
        </p:nvSpPr>
        <p:spPr bwMode="auto">
          <a:xfrm>
            <a:off x="1638300" y="922338"/>
            <a:ext cx="1420813" cy="825500"/>
          </a:xfrm>
          <a:prstGeom prst="rect">
            <a:avLst/>
          </a:prstGeom>
          <a:noFill/>
          <a:ln w="9525">
            <a:noFill/>
            <a:miter lim="800000"/>
            <a:headEnd/>
            <a:tailEnd/>
          </a:ln>
        </p:spPr>
        <p:txBody>
          <a:bodyPr>
            <a:prstTxWarp prst="textNoShape">
              <a:avLst/>
            </a:prstTxWarp>
            <a:spAutoFit/>
          </a:bodyPr>
          <a:lstStyle/>
          <a:p>
            <a:pPr algn="ctr" defTabSz="457200"/>
            <a:r>
              <a:rPr lang="fr-FR" sz="1600" b="1">
                <a:solidFill>
                  <a:schemeClr val="bg1"/>
                </a:solidFill>
                <a:latin typeface="Calibri" charset="0"/>
                <a:ea typeface="ＭＳ Ｐゴシック" charset="-128"/>
                <a:cs typeface="ＭＳ Ｐゴシック" charset="-128"/>
              </a:rPr>
              <a:t>CUT UNNECESARY WORDS</a:t>
            </a:r>
          </a:p>
        </p:txBody>
      </p:sp>
      <p:pic>
        <p:nvPicPr>
          <p:cNvPr id="473094" name="Picture 5" descr="fresh_fish"/>
          <p:cNvPicPr>
            <a:picLocks noChangeAspect="1" noChangeArrowheads="1"/>
          </p:cNvPicPr>
          <p:nvPr/>
        </p:nvPicPr>
        <p:blipFill>
          <a:blip r:embed="rId5">
            <a:clrChange>
              <a:clrFrom>
                <a:srgbClr val="FDFDFD"/>
              </a:clrFrom>
              <a:clrTo>
                <a:srgbClr val="FDFDFD">
                  <a:alpha val="0"/>
                </a:srgbClr>
              </a:clrTo>
            </a:clrChange>
          </a:blip>
          <a:srcRect/>
          <a:stretch>
            <a:fillRect/>
          </a:stretch>
        </p:blipFill>
        <p:spPr bwMode="auto">
          <a:xfrm>
            <a:off x="3101975" y="2852738"/>
            <a:ext cx="2909888" cy="2938462"/>
          </a:xfrm>
          <a:prstGeom prst="rect">
            <a:avLst/>
          </a:prstGeom>
          <a:noFill/>
          <a:ln w="9525">
            <a:noFill/>
            <a:miter lim="800000"/>
            <a:headEnd/>
            <a:tailEnd/>
          </a:ln>
        </p:spPr>
      </p:pic>
      <p:sp>
        <p:nvSpPr>
          <p:cNvPr id="473095" name="ZoneTexte 9"/>
          <p:cNvSpPr txBox="1">
            <a:spLocks noChangeArrowheads="1"/>
          </p:cNvSpPr>
          <p:nvPr/>
        </p:nvSpPr>
        <p:spPr bwMode="auto">
          <a:xfrm>
            <a:off x="2987675" y="1268413"/>
            <a:ext cx="3697288" cy="1882775"/>
          </a:xfrm>
          <a:prstGeom prst="rect">
            <a:avLst/>
          </a:prstGeom>
          <a:noFill/>
          <a:ln w="9525">
            <a:noFill/>
            <a:miter lim="800000"/>
            <a:headEnd/>
            <a:tailEnd/>
          </a:ln>
        </p:spPr>
        <p:txBody>
          <a:bodyPr>
            <a:prstTxWarp prst="textNoShape">
              <a:avLst/>
            </a:prstTxWarp>
          </a:bodyPr>
          <a:lstStyle/>
          <a:p>
            <a:pPr algn="ctr" defTabSz="457200">
              <a:lnSpc>
                <a:spcPct val="80000"/>
              </a:lnSpc>
            </a:pPr>
            <a:r>
              <a:rPr lang="en-US" sz="6600" b="1">
                <a:solidFill>
                  <a:srgbClr val="808080"/>
                </a:solidFill>
                <a:latin typeface="Calibri" charset="0"/>
                <a:ea typeface="ＭＳ Ｐゴシック" charset="-128"/>
                <a:cs typeface="ＭＳ Ｐゴシック" charset="-128"/>
              </a:rPr>
              <a:t>Fresh Fish Sold Here</a:t>
            </a:r>
          </a:p>
          <a:p>
            <a:pPr algn="ctr" defTabSz="457200">
              <a:lnSpc>
                <a:spcPct val="80000"/>
              </a:lnSpc>
            </a:pPr>
            <a:r>
              <a:rPr lang="en-GB" sz="6000" b="1">
                <a:solidFill>
                  <a:srgbClr val="808080"/>
                </a:solidFill>
                <a:ea typeface="ＭＳ Ｐゴシック" charset="-128"/>
                <a:cs typeface="ＭＳ Ｐゴシック" charset="-128"/>
              </a:rPr>
              <a:t> </a:t>
            </a:r>
            <a:endParaRPr lang="fr-FR" sz="6000" b="1">
              <a:latin typeface="Calibri" charset="0"/>
              <a:ea typeface="ＭＳ Ｐゴシック" charset="-128"/>
              <a:cs typeface="ＭＳ Ｐゴシック" charset="-128"/>
            </a:endParaRPr>
          </a:p>
        </p:txBody>
      </p:sp>
    </p:spTree>
  </p:cSld>
  <p:clrMapOvr>
    <a:masterClrMapping/>
  </p:clrMapOvr>
  <p:transition spd="slow"/>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 name="Footer Placeholder 1"/>
          <p:cNvSpPr>
            <a:spLocks noGrp="1"/>
          </p:cNvSpPr>
          <p:nvPr>
            <p:ph type="ftr" sz="quarter" idx="10"/>
          </p:nvPr>
        </p:nvSpPr>
        <p:spPr/>
        <p:txBody>
          <a:bodyPr/>
          <a:lstStyle/>
          <a:p>
            <a:r>
              <a:rPr lang="fr-FR"/>
              <a:t>10</a:t>
            </a:r>
            <a:r>
              <a:rPr lang="fr-FR" baseline="30000"/>
              <a:t>th</a:t>
            </a:r>
            <a:r>
              <a:rPr lang="fr-FR"/>
              <a:t>-12</a:t>
            </a:r>
            <a:r>
              <a:rPr lang="fr-FR" baseline="30000"/>
              <a:t>th</a:t>
            </a:r>
            <a:r>
              <a:rPr lang="fr-FR"/>
              <a:t> February 2010</a:t>
            </a:r>
            <a:endParaRPr lang="fr-FR"/>
          </a:p>
        </p:txBody>
      </p:sp>
      <p:pic>
        <p:nvPicPr>
          <p:cNvPr id="474115" name="Picture 10" descr="PINS-blanc-bleu"/>
          <p:cNvPicPr>
            <a:picLocks noChangeAspect="1" noChangeArrowheads="1"/>
          </p:cNvPicPr>
          <p:nvPr/>
        </p:nvPicPr>
        <p:blipFill>
          <a:blip r:embed="rId3"/>
          <a:srcRect/>
          <a:stretch>
            <a:fillRect/>
          </a:stretch>
        </p:blipFill>
        <p:spPr bwMode="auto">
          <a:xfrm>
            <a:off x="971550" y="-26988"/>
            <a:ext cx="6856413" cy="6856413"/>
          </a:xfrm>
          <a:prstGeom prst="rect">
            <a:avLst/>
          </a:prstGeom>
          <a:noFill/>
          <a:ln w="9525">
            <a:noFill/>
            <a:miter lim="800000"/>
            <a:headEnd/>
            <a:tailEnd/>
          </a:ln>
        </p:spPr>
      </p:pic>
      <p:grpSp>
        <p:nvGrpSpPr>
          <p:cNvPr id="2" name="Group 3"/>
          <p:cNvGrpSpPr>
            <a:grpSpLocks/>
          </p:cNvGrpSpPr>
          <p:nvPr/>
        </p:nvGrpSpPr>
        <p:grpSpPr bwMode="auto">
          <a:xfrm>
            <a:off x="2643188" y="1773238"/>
            <a:ext cx="3729037" cy="2901950"/>
            <a:chOff x="384" y="480"/>
            <a:chExt cx="3120" cy="2400"/>
          </a:xfrm>
        </p:grpSpPr>
        <p:sp>
          <p:nvSpPr>
            <p:cNvPr id="474117" name="Rectangle 4"/>
            <p:cNvSpPr>
              <a:spLocks noChangeArrowheads="1"/>
            </p:cNvSpPr>
            <p:nvPr/>
          </p:nvSpPr>
          <p:spPr bwMode="auto">
            <a:xfrm>
              <a:off x="384" y="480"/>
              <a:ext cx="3120" cy="2400"/>
            </a:xfrm>
            <a:prstGeom prst="rect">
              <a:avLst/>
            </a:prstGeom>
            <a:solidFill>
              <a:schemeClr val="bg1"/>
            </a:solidFill>
            <a:ln w="12700">
              <a:solidFill>
                <a:schemeClr val="folHlink"/>
              </a:solidFill>
              <a:miter lim="800000"/>
              <a:headEnd type="none" w="sm" len="sm"/>
              <a:tailEnd type="none" w="sm" len="sm"/>
            </a:ln>
          </p:spPr>
          <p:txBody>
            <a:bodyPr wrap="none" lIns="91429" tIns="45715" rIns="91429" bIns="45715" anchor="ctr">
              <a:prstTxWarp prst="textNoShape">
                <a:avLst/>
              </a:prstTxWarp>
            </a:bodyPr>
            <a:lstStyle/>
            <a:p>
              <a:pPr defTabSz="457200"/>
              <a:endParaRPr lang="en-US">
                <a:ea typeface="ＭＳ Ｐゴシック" charset="-128"/>
                <a:cs typeface="ＭＳ Ｐゴシック" charset="-128"/>
              </a:endParaRPr>
            </a:p>
          </p:txBody>
        </p:sp>
        <p:sp>
          <p:nvSpPr>
            <p:cNvPr id="474118" name="Line 5"/>
            <p:cNvSpPr>
              <a:spLocks noChangeShapeType="1"/>
            </p:cNvSpPr>
            <p:nvPr/>
          </p:nvSpPr>
          <p:spPr bwMode="auto">
            <a:xfrm>
              <a:off x="576" y="672"/>
              <a:ext cx="432" cy="0"/>
            </a:xfrm>
            <a:prstGeom prst="line">
              <a:avLst/>
            </a:prstGeom>
            <a:noFill/>
            <a:ln w="57150">
              <a:solidFill>
                <a:srgbClr val="990033"/>
              </a:solidFill>
              <a:round/>
              <a:headEnd type="none" w="sm" len="sm"/>
              <a:tailEnd type="none" w="sm" len="sm"/>
            </a:ln>
          </p:spPr>
          <p:txBody>
            <a:bodyPr lIns="91429" tIns="45715" rIns="91429" bIns="45715">
              <a:prstTxWarp prst="textNoShape">
                <a:avLst/>
              </a:prstTxWarp>
            </a:bodyPr>
            <a:lstStyle/>
            <a:p>
              <a:endParaRPr lang="en-US"/>
            </a:p>
          </p:txBody>
        </p:sp>
        <p:sp>
          <p:nvSpPr>
            <p:cNvPr id="474119" name="Line 6"/>
            <p:cNvSpPr>
              <a:spLocks noChangeShapeType="1"/>
            </p:cNvSpPr>
            <p:nvPr/>
          </p:nvSpPr>
          <p:spPr bwMode="auto">
            <a:xfrm>
              <a:off x="1704" y="672"/>
              <a:ext cx="432" cy="0"/>
            </a:xfrm>
            <a:prstGeom prst="line">
              <a:avLst/>
            </a:prstGeom>
            <a:noFill/>
            <a:ln w="57150">
              <a:solidFill>
                <a:srgbClr val="990033"/>
              </a:solidFill>
              <a:round/>
              <a:headEnd type="none" w="sm" len="sm"/>
              <a:tailEnd type="none" w="sm" len="sm"/>
            </a:ln>
          </p:spPr>
          <p:txBody>
            <a:bodyPr lIns="91429" tIns="45715" rIns="91429" bIns="45715">
              <a:prstTxWarp prst="textNoShape">
                <a:avLst/>
              </a:prstTxWarp>
            </a:bodyPr>
            <a:lstStyle/>
            <a:p>
              <a:endParaRPr lang="en-US"/>
            </a:p>
          </p:txBody>
        </p:sp>
        <p:sp>
          <p:nvSpPr>
            <p:cNvPr id="474120" name="Line 7"/>
            <p:cNvSpPr>
              <a:spLocks noChangeShapeType="1"/>
            </p:cNvSpPr>
            <p:nvPr/>
          </p:nvSpPr>
          <p:spPr bwMode="auto">
            <a:xfrm>
              <a:off x="1140" y="672"/>
              <a:ext cx="432" cy="0"/>
            </a:xfrm>
            <a:prstGeom prst="line">
              <a:avLst/>
            </a:prstGeom>
            <a:noFill/>
            <a:ln w="57150">
              <a:solidFill>
                <a:srgbClr val="990033"/>
              </a:solidFill>
              <a:round/>
              <a:headEnd type="none" w="sm" len="sm"/>
              <a:tailEnd type="none" w="sm" len="sm"/>
            </a:ln>
          </p:spPr>
          <p:txBody>
            <a:bodyPr lIns="91429" tIns="45715" rIns="91429" bIns="45715">
              <a:prstTxWarp prst="textNoShape">
                <a:avLst/>
              </a:prstTxWarp>
            </a:bodyPr>
            <a:lstStyle/>
            <a:p>
              <a:endParaRPr lang="en-US"/>
            </a:p>
          </p:txBody>
        </p:sp>
        <p:sp>
          <p:nvSpPr>
            <p:cNvPr id="474121" name="Line 8"/>
            <p:cNvSpPr>
              <a:spLocks noChangeShapeType="1"/>
            </p:cNvSpPr>
            <p:nvPr/>
          </p:nvSpPr>
          <p:spPr bwMode="auto">
            <a:xfrm>
              <a:off x="2268" y="672"/>
              <a:ext cx="432" cy="0"/>
            </a:xfrm>
            <a:prstGeom prst="line">
              <a:avLst/>
            </a:prstGeom>
            <a:noFill/>
            <a:ln w="57150">
              <a:solidFill>
                <a:srgbClr val="990033"/>
              </a:solidFill>
              <a:round/>
              <a:headEnd type="none" w="sm" len="sm"/>
              <a:tailEnd type="none" w="sm" len="sm"/>
            </a:ln>
          </p:spPr>
          <p:txBody>
            <a:bodyPr lIns="91429" tIns="45715" rIns="91429" bIns="45715">
              <a:prstTxWarp prst="textNoShape">
                <a:avLst/>
              </a:prstTxWarp>
            </a:bodyPr>
            <a:lstStyle/>
            <a:p>
              <a:endParaRPr lang="en-US"/>
            </a:p>
          </p:txBody>
        </p:sp>
        <p:sp>
          <p:nvSpPr>
            <p:cNvPr id="474122" name="Line 9"/>
            <p:cNvSpPr>
              <a:spLocks noChangeShapeType="1"/>
            </p:cNvSpPr>
            <p:nvPr/>
          </p:nvSpPr>
          <p:spPr bwMode="auto">
            <a:xfrm>
              <a:off x="2832" y="672"/>
              <a:ext cx="432" cy="0"/>
            </a:xfrm>
            <a:prstGeom prst="line">
              <a:avLst/>
            </a:prstGeom>
            <a:noFill/>
            <a:ln w="57150">
              <a:solidFill>
                <a:srgbClr val="990033"/>
              </a:solidFill>
              <a:round/>
              <a:headEnd type="none" w="sm" len="sm"/>
              <a:tailEnd type="none" w="sm" len="sm"/>
            </a:ln>
          </p:spPr>
          <p:txBody>
            <a:bodyPr lIns="91429" tIns="45715" rIns="91429" bIns="45715">
              <a:prstTxWarp prst="textNoShape">
                <a:avLst/>
              </a:prstTxWarp>
            </a:bodyPr>
            <a:lstStyle/>
            <a:p>
              <a:endParaRPr lang="en-US"/>
            </a:p>
          </p:txBody>
        </p:sp>
        <p:sp>
          <p:nvSpPr>
            <p:cNvPr id="474123" name="Line 10"/>
            <p:cNvSpPr>
              <a:spLocks noChangeShapeType="1"/>
            </p:cNvSpPr>
            <p:nvPr/>
          </p:nvSpPr>
          <p:spPr bwMode="auto">
            <a:xfrm>
              <a:off x="576" y="1104"/>
              <a:ext cx="432" cy="0"/>
            </a:xfrm>
            <a:prstGeom prst="line">
              <a:avLst/>
            </a:prstGeom>
            <a:noFill/>
            <a:ln w="57150">
              <a:solidFill>
                <a:srgbClr val="990033"/>
              </a:solidFill>
              <a:round/>
              <a:headEnd type="none" w="sm" len="sm"/>
              <a:tailEnd type="none" w="sm" len="sm"/>
            </a:ln>
          </p:spPr>
          <p:txBody>
            <a:bodyPr lIns="91429" tIns="45715" rIns="91429" bIns="45715">
              <a:prstTxWarp prst="textNoShape">
                <a:avLst/>
              </a:prstTxWarp>
            </a:bodyPr>
            <a:lstStyle/>
            <a:p>
              <a:endParaRPr lang="en-US"/>
            </a:p>
          </p:txBody>
        </p:sp>
        <p:sp>
          <p:nvSpPr>
            <p:cNvPr id="474124" name="Line 11"/>
            <p:cNvSpPr>
              <a:spLocks noChangeShapeType="1"/>
            </p:cNvSpPr>
            <p:nvPr/>
          </p:nvSpPr>
          <p:spPr bwMode="auto">
            <a:xfrm>
              <a:off x="1704" y="1104"/>
              <a:ext cx="432" cy="0"/>
            </a:xfrm>
            <a:prstGeom prst="line">
              <a:avLst/>
            </a:prstGeom>
            <a:noFill/>
            <a:ln w="57150">
              <a:solidFill>
                <a:srgbClr val="990033"/>
              </a:solidFill>
              <a:round/>
              <a:headEnd type="none" w="sm" len="sm"/>
              <a:tailEnd type="none" w="sm" len="sm"/>
            </a:ln>
          </p:spPr>
          <p:txBody>
            <a:bodyPr lIns="91429" tIns="45715" rIns="91429" bIns="45715">
              <a:prstTxWarp prst="textNoShape">
                <a:avLst/>
              </a:prstTxWarp>
            </a:bodyPr>
            <a:lstStyle/>
            <a:p>
              <a:endParaRPr lang="en-US"/>
            </a:p>
          </p:txBody>
        </p:sp>
        <p:sp>
          <p:nvSpPr>
            <p:cNvPr id="474125" name="Line 12"/>
            <p:cNvSpPr>
              <a:spLocks noChangeShapeType="1"/>
            </p:cNvSpPr>
            <p:nvPr/>
          </p:nvSpPr>
          <p:spPr bwMode="auto">
            <a:xfrm>
              <a:off x="1140" y="1104"/>
              <a:ext cx="432" cy="0"/>
            </a:xfrm>
            <a:prstGeom prst="line">
              <a:avLst/>
            </a:prstGeom>
            <a:noFill/>
            <a:ln w="57150">
              <a:solidFill>
                <a:srgbClr val="990033"/>
              </a:solidFill>
              <a:round/>
              <a:headEnd type="none" w="sm" len="sm"/>
              <a:tailEnd type="none" w="sm" len="sm"/>
            </a:ln>
          </p:spPr>
          <p:txBody>
            <a:bodyPr lIns="91429" tIns="45715" rIns="91429" bIns="45715">
              <a:prstTxWarp prst="textNoShape">
                <a:avLst/>
              </a:prstTxWarp>
            </a:bodyPr>
            <a:lstStyle/>
            <a:p>
              <a:endParaRPr lang="en-US"/>
            </a:p>
          </p:txBody>
        </p:sp>
        <p:sp>
          <p:nvSpPr>
            <p:cNvPr id="474126" name="Line 13"/>
            <p:cNvSpPr>
              <a:spLocks noChangeShapeType="1"/>
            </p:cNvSpPr>
            <p:nvPr/>
          </p:nvSpPr>
          <p:spPr bwMode="auto">
            <a:xfrm>
              <a:off x="2268" y="1104"/>
              <a:ext cx="432" cy="0"/>
            </a:xfrm>
            <a:prstGeom prst="line">
              <a:avLst/>
            </a:prstGeom>
            <a:noFill/>
            <a:ln w="57150">
              <a:solidFill>
                <a:srgbClr val="990033"/>
              </a:solidFill>
              <a:round/>
              <a:headEnd type="none" w="sm" len="sm"/>
              <a:tailEnd type="none" w="sm" len="sm"/>
            </a:ln>
          </p:spPr>
          <p:txBody>
            <a:bodyPr lIns="91429" tIns="45715" rIns="91429" bIns="45715">
              <a:prstTxWarp prst="textNoShape">
                <a:avLst/>
              </a:prstTxWarp>
            </a:bodyPr>
            <a:lstStyle/>
            <a:p>
              <a:endParaRPr lang="en-US"/>
            </a:p>
          </p:txBody>
        </p:sp>
        <p:sp>
          <p:nvSpPr>
            <p:cNvPr id="474127" name="Line 14"/>
            <p:cNvSpPr>
              <a:spLocks noChangeShapeType="1"/>
            </p:cNvSpPr>
            <p:nvPr/>
          </p:nvSpPr>
          <p:spPr bwMode="auto">
            <a:xfrm>
              <a:off x="2832" y="1104"/>
              <a:ext cx="432" cy="0"/>
            </a:xfrm>
            <a:prstGeom prst="line">
              <a:avLst/>
            </a:prstGeom>
            <a:noFill/>
            <a:ln w="57150">
              <a:solidFill>
                <a:srgbClr val="990033"/>
              </a:solidFill>
              <a:round/>
              <a:headEnd type="none" w="sm" len="sm"/>
              <a:tailEnd type="none" w="sm" len="sm"/>
            </a:ln>
          </p:spPr>
          <p:txBody>
            <a:bodyPr lIns="91429" tIns="45715" rIns="91429" bIns="45715">
              <a:prstTxWarp prst="textNoShape">
                <a:avLst/>
              </a:prstTxWarp>
            </a:bodyPr>
            <a:lstStyle/>
            <a:p>
              <a:endParaRPr lang="en-US"/>
            </a:p>
          </p:txBody>
        </p:sp>
        <p:sp>
          <p:nvSpPr>
            <p:cNvPr id="474128" name="Line 15"/>
            <p:cNvSpPr>
              <a:spLocks noChangeShapeType="1"/>
            </p:cNvSpPr>
            <p:nvPr/>
          </p:nvSpPr>
          <p:spPr bwMode="auto">
            <a:xfrm>
              <a:off x="576" y="1584"/>
              <a:ext cx="432" cy="0"/>
            </a:xfrm>
            <a:prstGeom prst="line">
              <a:avLst/>
            </a:prstGeom>
            <a:noFill/>
            <a:ln w="57150">
              <a:solidFill>
                <a:srgbClr val="990033"/>
              </a:solidFill>
              <a:round/>
              <a:headEnd type="none" w="sm" len="sm"/>
              <a:tailEnd type="none" w="sm" len="sm"/>
            </a:ln>
          </p:spPr>
          <p:txBody>
            <a:bodyPr lIns="91429" tIns="45715" rIns="91429" bIns="45715">
              <a:prstTxWarp prst="textNoShape">
                <a:avLst/>
              </a:prstTxWarp>
            </a:bodyPr>
            <a:lstStyle/>
            <a:p>
              <a:endParaRPr lang="en-US"/>
            </a:p>
          </p:txBody>
        </p:sp>
        <p:sp>
          <p:nvSpPr>
            <p:cNvPr id="474129" name="Line 16"/>
            <p:cNvSpPr>
              <a:spLocks noChangeShapeType="1"/>
            </p:cNvSpPr>
            <p:nvPr/>
          </p:nvSpPr>
          <p:spPr bwMode="auto">
            <a:xfrm>
              <a:off x="1704" y="1584"/>
              <a:ext cx="432" cy="0"/>
            </a:xfrm>
            <a:prstGeom prst="line">
              <a:avLst/>
            </a:prstGeom>
            <a:noFill/>
            <a:ln w="57150">
              <a:solidFill>
                <a:srgbClr val="990033"/>
              </a:solidFill>
              <a:round/>
              <a:headEnd type="none" w="sm" len="sm"/>
              <a:tailEnd type="none" w="sm" len="sm"/>
            </a:ln>
          </p:spPr>
          <p:txBody>
            <a:bodyPr lIns="91429" tIns="45715" rIns="91429" bIns="45715">
              <a:prstTxWarp prst="textNoShape">
                <a:avLst/>
              </a:prstTxWarp>
            </a:bodyPr>
            <a:lstStyle/>
            <a:p>
              <a:endParaRPr lang="en-US"/>
            </a:p>
          </p:txBody>
        </p:sp>
        <p:sp>
          <p:nvSpPr>
            <p:cNvPr id="474130" name="Line 17"/>
            <p:cNvSpPr>
              <a:spLocks noChangeShapeType="1"/>
            </p:cNvSpPr>
            <p:nvPr/>
          </p:nvSpPr>
          <p:spPr bwMode="auto">
            <a:xfrm>
              <a:off x="1140" y="1584"/>
              <a:ext cx="432" cy="0"/>
            </a:xfrm>
            <a:prstGeom prst="line">
              <a:avLst/>
            </a:prstGeom>
            <a:noFill/>
            <a:ln w="57150">
              <a:solidFill>
                <a:srgbClr val="990033"/>
              </a:solidFill>
              <a:round/>
              <a:headEnd type="none" w="sm" len="sm"/>
              <a:tailEnd type="none" w="sm" len="sm"/>
            </a:ln>
          </p:spPr>
          <p:txBody>
            <a:bodyPr lIns="91429" tIns="45715" rIns="91429" bIns="45715">
              <a:prstTxWarp prst="textNoShape">
                <a:avLst/>
              </a:prstTxWarp>
            </a:bodyPr>
            <a:lstStyle/>
            <a:p>
              <a:endParaRPr lang="en-US"/>
            </a:p>
          </p:txBody>
        </p:sp>
        <p:sp>
          <p:nvSpPr>
            <p:cNvPr id="474131" name="Line 18"/>
            <p:cNvSpPr>
              <a:spLocks noChangeShapeType="1"/>
            </p:cNvSpPr>
            <p:nvPr/>
          </p:nvSpPr>
          <p:spPr bwMode="auto">
            <a:xfrm>
              <a:off x="2268" y="1584"/>
              <a:ext cx="432" cy="0"/>
            </a:xfrm>
            <a:prstGeom prst="line">
              <a:avLst/>
            </a:prstGeom>
            <a:noFill/>
            <a:ln w="57150">
              <a:solidFill>
                <a:srgbClr val="990033"/>
              </a:solidFill>
              <a:round/>
              <a:headEnd type="none" w="sm" len="sm"/>
              <a:tailEnd type="none" w="sm" len="sm"/>
            </a:ln>
          </p:spPr>
          <p:txBody>
            <a:bodyPr lIns="91429" tIns="45715" rIns="91429" bIns="45715">
              <a:prstTxWarp prst="textNoShape">
                <a:avLst/>
              </a:prstTxWarp>
            </a:bodyPr>
            <a:lstStyle/>
            <a:p>
              <a:endParaRPr lang="en-US"/>
            </a:p>
          </p:txBody>
        </p:sp>
        <p:sp>
          <p:nvSpPr>
            <p:cNvPr id="474132" name="Line 19"/>
            <p:cNvSpPr>
              <a:spLocks noChangeShapeType="1"/>
            </p:cNvSpPr>
            <p:nvPr/>
          </p:nvSpPr>
          <p:spPr bwMode="auto">
            <a:xfrm>
              <a:off x="2832" y="1584"/>
              <a:ext cx="432" cy="0"/>
            </a:xfrm>
            <a:prstGeom prst="line">
              <a:avLst/>
            </a:prstGeom>
            <a:noFill/>
            <a:ln w="57150">
              <a:solidFill>
                <a:srgbClr val="990033"/>
              </a:solidFill>
              <a:round/>
              <a:headEnd type="none" w="sm" len="sm"/>
              <a:tailEnd type="none" w="sm" len="sm"/>
            </a:ln>
          </p:spPr>
          <p:txBody>
            <a:bodyPr lIns="91429" tIns="45715" rIns="91429" bIns="45715">
              <a:prstTxWarp prst="textNoShape">
                <a:avLst/>
              </a:prstTxWarp>
            </a:bodyPr>
            <a:lstStyle/>
            <a:p>
              <a:endParaRPr lang="en-US"/>
            </a:p>
          </p:txBody>
        </p:sp>
        <p:sp>
          <p:nvSpPr>
            <p:cNvPr id="474133" name="Line 20"/>
            <p:cNvSpPr>
              <a:spLocks noChangeShapeType="1"/>
            </p:cNvSpPr>
            <p:nvPr/>
          </p:nvSpPr>
          <p:spPr bwMode="auto">
            <a:xfrm>
              <a:off x="576" y="2016"/>
              <a:ext cx="432" cy="0"/>
            </a:xfrm>
            <a:prstGeom prst="line">
              <a:avLst/>
            </a:prstGeom>
            <a:noFill/>
            <a:ln w="57150">
              <a:solidFill>
                <a:srgbClr val="990033"/>
              </a:solidFill>
              <a:round/>
              <a:headEnd type="none" w="sm" len="sm"/>
              <a:tailEnd type="none" w="sm" len="sm"/>
            </a:ln>
          </p:spPr>
          <p:txBody>
            <a:bodyPr lIns="91429" tIns="45715" rIns="91429" bIns="45715">
              <a:prstTxWarp prst="textNoShape">
                <a:avLst/>
              </a:prstTxWarp>
            </a:bodyPr>
            <a:lstStyle/>
            <a:p>
              <a:endParaRPr lang="en-US"/>
            </a:p>
          </p:txBody>
        </p:sp>
        <p:sp>
          <p:nvSpPr>
            <p:cNvPr id="474134" name="Line 21"/>
            <p:cNvSpPr>
              <a:spLocks noChangeShapeType="1"/>
            </p:cNvSpPr>
            <p:nvPr/>
          </p:nvSpPr>
          <p:spPr bwMode="auto">
            <a:xfrm>
              <a:off x="1704" y="2016"/>
              <a:ext cx="432" cy="0"/>
            </a:xfrm>
            <a:prstGeom prst="line">
              <a:avLst/>
            </a:prstGeom>
            <a:noFill/>
            <a:ln w="57150">
              <a:solidFill>
                <a:srgbClr val="990033"/>
              </a:solidFill>
              <a:round/>
              <a:headEnd type="none" w="sm" len="sm"/>
              <a:tailEnd type="none" w="sm" len="sm"/>
            </a:ln>
          </p:spPr>
          <p:txBody>
            <a:bodyPr lIns="91429" tIns="45715" rIns="91429" bIns="45715">
              <a:prstTxWarp prst="textNoShape">
                <a:avLst/>
              </a:prstTxWarp>
            </a:bodyPr>
            <a:lstStyle/>
            <a:p>
              <a:endParaRPr lang="en-US"/>
            </a:p>
          </p:txBody>
        </p:sp>
        <p:sp>
          <p:nvSpPr>
            <p:cNvPr id="474135" name="Line 22"/>
            <p:cNvSpPr>
              <a:spLocks noChangeShapeType="1"/>
            </p:cNvSpPr>
            <p:nvPr/>
          </p:nvSpPr>
          <p:spPr bwMode="auto">
            <a:xfrm>
              <a:off x="1140" y="2016"/>
              <a:ext cx="432" cy="0"/>
            </a:xfrm>
            <a:prstGeom prst="line">
              <a:avLst/>
            </a:prstGeom>
            <a:noFill/>
            <a:ln w="57150">
              <a:solidFill>
                <a:srgbClr val="990033"/>
              </a:solidFill>
              <a:round/>
              <a:headEnd type="none" w="sm" len="sm"/>
              <a:tailEnd type="none" w="sm" len="sm"/>
            </a:ln>
          </p:spPr>
          <p:txBody>
            <a:bodyPr lIns="91429" tIns="45715" rIns="91429" bIns="45715">
              <a:prstTxWarp prst="textNoShape">
                <a:avLst/>
              </a:prstTxWarp>
            </a:bodyPr>
            <a:lstStyle/>
            <a:p>
              <a:endParaRPr lang="en-US"/>
            </a:p>
          </p:txBody>
        </p:sp>
        <p:sp>
          <p:nvSpPr>
            <p:cNvPr id="474136" name="Line 23"/>
            <p:cNvSpPr>
              <a:spLocks noChangeShapeType="1"/>
            </p:cNvSpPr>
            <p:nvPr/>
          </p:nvSpPr>
          <p:spPr bwMode="auto">
            <a:xfrm>
              <a:off x="2268" y="2016"/>
              <a:ext cx="432" cy="0"/>
            </a:xfrm>
            <a:prstGeom prst="line">
              <a:avLst/>
            </a:prstGeom>
            <a:noFill/>
            <a:ln w="57150">
              <a:solidFill>
                <a:srgbClr val="990033"/>
              </a:solidFill>
              <a:round/>
              <a:headEnd type="none" w="sm" len="sm"/>
              <a:tailEnd type="none" w="sm" len="sm"/>
            </a:ln>
          </p:spPr>
          <p:txBody>
            <a:bodyPr lIns="91429" tIns="45715" rIns="91429" bIns="45715">
              <a:prstTxWarp prst="textNoShape">
                <a:avLst/>
              </a:prstTxWarp>
            </a:bodyPr>
            <a:lstStyle/>
            <a:p>
              <a:endParaRPr lang="en-US"/>
            </a:p>
          </p:txBody>
        </p:sp>
        <p:sp>
          <p:nvSpPr>
            <p:cNvPr id="474137" name="Line 24"/>
            <p:cNvSpPr>
              <a:spLocks noChangeShapeType="1"/>
            </p:cNvSpPr>
            <p:nvPr/>
          </p:nvSpPr>
          <p:spPr bwMode="auto">
            <a:xfrm>
              <a:off x="2832" y="2016"/>
              <a:ext cx="432" cy="0"/>
            </a:xfrm>
            <a:prstGeom prst="line">
              <a:avLst/>
            </a:prstGeom>
            <a:noFill/>
            <a:ln w="57150">
              <a:solidFill>
                <a:srgbClr val="990033"/>
              </a:solidFill>
              <a:round/>
              <a:headEnd type="none" w="sm" len="sm"/>
              <a:tailEnd type="none" w="sm" len="sm"/>
            </a:ln>
          </p:spPr>
          <p:txBody>
            <a:bodyPr lIns="91429" tIns="45715" rIns="91429" bIns="45715">
              <a:prstTxWarp prst="textNoShape">
                <a:avLst/>
              </a:prstTxWarp>
            </a:bodyPr>
            <a:lstStyle/>
            <a:p>
              <a:endParaRPr lang="en-US"/>
            </a:p>
          </p:txBody>
        </p:sp>
        <p:sp>
          <p:nvSpPr>
            <p:cNvPr id="474138" name="Line 25"/>
            <p:cNvSpPr>
              <a:spLocks noChangeShapeType="1"/>
            </p:cNvSpPr>
            <p:nvPr/>
          </p:nvSpPr>
          <p:spPr bwMode="auto">
            <a:xfrm>
              <a:off x="564" y="2496"/>
              <a:ext cx="432" cy="0"/>
            </a:xfrm>
            <a:prstGeom prst="line">
              <a:avLst/>
            </a:prstGeom>
            <a:noFill/>
            <a:ln w="57150">
              <a:solidFill>
                <a:srgbClr val="990033"/>
              </a:solidFill>
              <a:round/>
              <a:headEnd type="none" w="sm" len="sm"/>
              <a:tailEnd type="none" w="sm" len="sm"/>
            </a:ln>
          </p:spPr>
          <p:txBody>
            <a:bodyPr lIns="91429" tIns="45715" rIns="91429" bIns="45715">
              <a:prstTxWarp prst="textNoShape">
                <a:avLst/>
              </a:prstTxWarp>
            </a:bodyPr>
            <a:lstStyle/>
            <a:p>
              <a:endParaRPr lang="en-US"/>
            </a:p>
          </p:txBody>
        </p:sp>
        <p:sp>
          <p:nvSpPr>
            <p:cNvPr id="474139" name="Line 26"/>
            <p:cNvSpPr>
              <a:spLocks noChangeShapeType="1"/>
            </p:cNvSpPr>
            <p:nvPr/>
          </p:nvSpPr>
          <p:spPr bwMode="auto">
            <a:xfrm>
              <a:off x="1692" y="2496"/>
              <a:ext cx="432" cy="0"/>
            </a:xfrm>
            <a:prstGeom prst="line">
              <a:avLst/>
            </a:prstGeom>
            <a:noFill/>
            <a:ln w="57150">
              <a:solidFill>
                <a:srgbClr val="990033"/>
              </a:solidFill>
              <a:round/>
              <a:headEnd type="none" w="sm" len="sm"/>
              <a:tailEnd type="none" w="sm" len="sm"/>
            </a:ln>
          </p:spPr>
          <p:txBody>
            <a:bodyPr lIns="91429" tIns="45715" rIns="91429" bIns="45715">
              <a:prstTxWarp prst="textNoShape">
                <a:avLst/>
              </a:prstTxWarp>
            </a:bodyPr>
            <a:lstStyle/>
            <a:p>
              <a:endParaRPr lang="en-US"/>
            </a:p>
          </p:txBody>
        </p:sp>
        <p:sp>
          <p:nvSpPr>
            <p:cNvPr id="474140" name="Line 27"/>
            <p:cNvSpPr>
              <a:spLocks noChangeShapeType="1"/>
            </p:cNvSpPr>
            <p:nvPr/>
          </p:nvSpPr>
          <p:spPr bwMode="auto">
            <a:xfrm>
              <a:off x="1128" y="2496"/>
              <a:ext cx="432" cy="0"/>
            </a:xfrm>
            <a:prstGeom prst="line">
              <a:avLst/>
            </a:prstGeom>
            <a:noFill/>
            <a:ln w="57150">
              <a:solidFill>
                <a:srgbClr val="990033"/>
              </a:solidFill>
              <a:round/>
              <a:headEnd type="none" w="sm" len="sm"/>
              <a:tailEnd type="none" w="sm" len="sm"/>
            </a:ln>
          </p:spPr>
          <p:txBody>
            <a:bodyPr lIns="91429" tIns="45715" rIns="91429" bIns="45715">
              <a:prstTxWarp prst="textNoShape">
                <a:avLst/>
              </a:prstTxWarp>
            </a:bodyPr>
            <a:lstStyle/>
            <a:p>
              <a:endParaRPr lang="en-US"/>
            </a:p>
          </p:txBody>
        </p:sp>
        <p:sp>
          <p:nvSpPr>
            <p:cNvPr id="474141" name="Line 28"/>
            <p:cNvSpPr>
              <a:spLocks noChangeShapeType="1"/>
            </p:cNvSpPr>
            <p:nvPr/>
          </p:nvSpPr>
          <p:spPr bwMode="auto">
            <a:xfrm>
              <a:off x="2256" y="2496"/>
              <a:ext cx="432" cy="0"/>
            </a:xfrm>
            <a:prstGeom prst="line">
              <a:avLst/>
            </a:prstGeom>
            <a:noFill/>
            <a:ln w="57150">
              <a:solidFill>
                <a:srgbClr val="990033"/>
              </a:solidFill>
              <a:round/>
              <a:headEnd type="none" w="sm" len="sm"/>
              <a:tailEnd type="none" w="sm" len="sm"/>
            </a:ln>
          </p:spPr>
          <p:txBody>
            <a:bodyPr lIns="91429" tIns="45715" rIns="91429" bIns="45715">
              <a:prstTxWarp prst="textNoShape">
                <a:avLst/>
              </a:prstTxWarp>
            </a:bodyPr>
            <a:lstStyle/>
            <a:p>
              <a:endParaRPr lang="en-US"/>
            </a:p>
          </p:txBody>
        </p:sp>
        <p:sp>
          <p:nvSpPr>
            <p:cNvPr id="474142" name="Line 29"/>
            <p:cNvSpPr>
              <a:spLocks noChangeShapeType="1"/>
            </p:cNvSpPr>
            <p:nvPr/>
          </p:nvSpPr>
          <p:spPr bwMode="auto">
            <a:xfrm>
              <a:off x="2820" y="2496"/>
              <a:ext cx="432" cy="0"/>
            </a:xfrm>
            <a:prstGeom prst="line">
              <a:avLst/>
            </a:prstGeom>
            <a:noFill/>
            <a:ln w="57150">
              <a:solidFill>
                <a:srgbClr val="990033"/>
              </a:solidFill>
              <a:round/>
              <a:headEnd type="none" w="sm" len="sm"/>
              <a:tailEnd type="none" w="sm" len="sm"/>
            </a:ln>
          </p:spPr>
          <p:txBody>
            <a:bodyPr lIns="91429" tIns="45715" rIns="91429" bIns="45715">
              <a:prstTxWarp prst="textNoShape">
                <a:avLst/>
              </a:prstTxWarp>
            </a:bodyPr>
            <a:lstStyle/>
            <a:p>
              <a:endParaRPr lang="en-US"/>
            </a:p>
          </p:txBody>
        </p:sp>
      </p:grpSp>
      <p:pic>
        <p:nvPicPr>
          <p:cNvPr id="474143" name="Picture 7" descr="PINS-turquoise"/>
          <p:cNvPicPr>
            <a:picLocks noChangeAspect="1" noChangeArrowheads="1"/>
          </p:cNvPicPr>
          <p:nvPr/>
        </p:nvPicPr>
        <p:blipFill>
          <a:blip r:embed="rId4"/>
          <a:srcRect/>
          <a:stretch>
            <a:fillRect/>
          </a:stretch>
        </p:blipFill>
        <p:spPr bwMode="auto">
          <a:xfrm>
            <a:off x="1403350" y="404813"/>
            <a:ext cx="1876425" cy="1876425"/>
          </a:xfrm>
          <a:prstGeom prst="rect">
            <a:avLst/>
          </a:prstGeom>
          <a:noFill/>
          <a:ln w="9525">
            <a:noFill/>
            <a:miter lim="800000"/>
            <a:headEnd/>
            <a:tailEnd/>
          </a:ln>
        </p:spPr>
      </p:pic>
      <p:sp>
        <p:nvSpPr>
          <p:cNvPr id="474144" name="Rectangle 3"/>
          <p:cNvSpPr>
            <a:spLocks noChangeArrowheads="1"/>
          </p:cNvSpPr>
          <p:nvPr/>
        </p:nvSpPr>
        <p:spPr bwMode="auto">
          <a:xfrm>
            <a:off x="1666875" y="1149350"/>
            <a:ext cx="1420813" cy="336550"/>
          </a:xfrm>
          <a:prstGeom prst="rect">
            <a:avLst/>
          </a:prstGeom>
          <a:noFill/>
          <a:ln w="9525">
            <a:noFill/>
            <a:miter lim="800000"/>
            <a:headEnd/>
            <a:tailEnd/>
          </a:ln>
        </p:spPr>
        <p:txBody>
          <a:bodyPr>
            <a:prstTxWarp prst="textNoShape">
              <a:avLst/>
            </a:prstTxWarp>
            <a:spAutoFit/>
          </a:bodyPr>
          <a:lstStyle/>
          <a:p>
            <a:pPr algn="ctr" defTabSz="457200"/>
            <a:r>
              <a:rPr lang="fr-FR" sz="1600" b="1">
                <a:solidFill>
                  <a:schemeClr val="bg1"/>
                </a:solidFill>
                <a:latin typeface="Calibri" charset="0"/>
                <a:ea typeface="ＭＳ Ｐゴシック" charset="-128"/>
                <a:cs typeface="ＭＳ Ｐゴシック" charset="-128"/>
              </a:rPr>
              <a:t>5 X 5 RULE</a:t>
            </a:r>
          </a:p>
        </p:txBody>
      </p:sp>
    </p:spTree>
  </p:cSld>
  <p:clrMapOvr>
    <a:masterClrMapping/>
  </p:clrMapOvr>
  <p:transition spd="slow"/>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Footer Placeholder 1"/>
          <p:cNvSpPr>
            <a:spLocks noGrp="1"/>
          </p:cNvSpPr>
          <p:nvPr>
            <p:ph type="ftr" sz="quarter" idx="10"/>
          </p:nvPr>
        </p:nvSpPr>
        <p:spPr/>
        <p:txBody>
          <a:bodyPr/>
          <a:lstStyle/>
          <a:p>
            <a:r>
              <a:rPr lang="fr-FR"/>
              <a:t>10</a:t>
            </a:r>
            <a:r>
              <a:rPr lang="fr-FR" baseline="30000"/>
              <a:t>th</a:t>
            </a:r>
            <a:r>
              <a:rPr lang="fr-FR"/>
              <a:t>-12</a:t>
            </a:r>
            <a:r>
              <a:rPr lang="fr-FR" baseline="30000"/>
              <a:t>th</a:t>
            </a:r>
            <a:r>
              <a:rPr lang="fr-FR"/>
              <a:t> February 2010</a:t>
            </a:r>
            <a:endParaRPr lang="fr-FR"/>
          </a:p>
        </p:txBody>
      </p:sp>
      <p:pic>
        <p:nvPicPr>
          <p:cNvPr id="475139" name="Picture 10" descr="PINS-blanc-bleu"/>
          <p:cNvPicPr>
            <a:picLocks noChangeAspect="1" noChangeArrowheads="1"/>
          </p:cNvPicPr>
          <p:nvPr/>
        </p:nvPicPr>
        <p:blipFill>
          <a:blip r:embed="rId3"/>
          <a:srcRect/>
          <a:stretch>
            <a:fillRect/>
          </a:stretch>
        </p:blipFill>
        <p:spPr bwMode="auto">
          <a:xfrm>
            <a:off x="971550" y="-26988"/>
            <a:ext cx="6856413" cy="6856413"/>
          </a:xfrm>
          <a:prstGeom prst="rect">
            <a:avLst/>
          </a:prstGeom>
          <a:noFill/>
          <a:ln w="9525">
            <a:noFill/>
            <a:miter lim="800000"/>
            <a:headEnd/>
            <a:tailEnd/>
          </a:ln>
        </p:spPr>
      </p:pic>
      <p:pic>
        <p:nvPicPr>
          <p:cNvPr id="475140" name="Picture 7" descr="PINS-turquoise"/>
          <p:cNvPicPr>
            <a:picLocks noChangeAspect="1" noChangeArrowheads="1"/>
          </p:cNvPicPr>
          <p:nvPr/>
        </p:nvPicPr>
        <p:blipFill>
          <a:blip r:embed="rId4"/>
          <a:srcRect/>
          <a:stretch>
            <a:fillRect/>
          </a:stretch>
        </p:blipFill>
        <p:spPr bwMode="auto">
          <a:xfrm>
            <a:off x="1331913" y="476250"/>
            <a:ext cx="1876425" cy="1876425"/>
          </a:xfrm>
          <a:prstGeom prst="rect">
            <a:avLst/>
          </a:prstGeom>
          <a:noFill/>
          <a:ln w="9525">
            <a:noFill/>
            <a:miter lim="800000"/>
            <a:headEnd/>
            <a:tailEnd/>
          </a:ln>
        </p:spPr>
      </p:pic>
      <p:sp>
        <p:nvSpPr>
          <p:cNvPr id="475141" name="Rectangle 3"/>
          <p:cNvSpPr>
            <a:spLocks noChangeArrowheads="1"/>
          </p:cNvSpPr>
          <p:nvPr/>
        </p:nvSpPr>
        <p:spPr bwMode="auto">
          <a:xfrm>
            <a:off x="1423988" y="1076325"/>
            <a:ext cx="1684337" cy="581025"/>
          </a:xfrm>
          <a:prstGeom prst="rect">
            <a:avLst/>
          </a:prstGeom>
          <a:noFill/>
          <a:ln w="9525">
            <a:noFill/>
            <a:miter lim="800000"/>
            <a:headEnd/>
            <a:tailEnd/>
          </a:ln>
        </p:spPr>
        <p:txBody>
          <a:bodyPr>
            <a:prstTxWarp prst="textNoShape">
              <a:avLst/>
            </a:prstTxWarp>
            <a:spAutoFit/>
          </a:bodyPr>
          <a:lstStyle/>
          <a:p>
            <a:pPr algn="ctr" defTabSz="457200"/>
            <a:r>
              <a:rPr lang="fr-FR" sz="1600" b="1">
                <a:solidFill>
                  <a:schemeClr val="bg1"/>
                </a:solidFill>
                <a:latin typeface="Calibri" charset="0"/>
                <a:ea typeface="ＭＳ Ｐゴシック" charset="-128"/>
                <a:cs typeface="ＭＳ Ｐゴシック" charset="-128"/>
              </a:rPr>
              <a:t>TO ADD </a:t>
            </a:r>
          </a:p>
          <a:p>
            <a:pPr algn="ctr" defTabSz="457200"/>
            <a:r>
              <a:rPr lang="fr-FR" sz="1600" b="1">
                <a:solidFill>
                  <a:schemeClr val="bg1"/>
                </a:solidFill>
                <a:latin typeface="Calibri" charset="0"/>
                <a:ea typeface="ＭＳ Ｐゴシック" charset="-128"/>
                <a:cs typeface="ＭＳ Ｐゴシック" charset="-128"/>
              </a:rPr>
              <a:t>IMPACT</a:t>
            </a:r>
          </a:p>
        </p:txBody>
      </p:sp>
      <p:pic>
        <p:nvPicPr>
          <p:cNvPr id="475142" name="Picture 5" descr="endorsement_culpepper"/>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2627313" y="1989138"/>
            <a:ext cx="3657600" cy="2743200"/>
          </a:xfrm>
          <a:prstGeom prst="rect">
            <a:avLst/>
          </a:prstGeom>
          <a:noFill/>
          <a:ln w="9525">
            <a:noFill/>
            <a:miter lim="800000"/>
            <a:headEnd/>
            <a:tailEnd/>
          </a:ln>
        </p:spPr>
      </p:pic>
      <p:sp>
        <p:nvSpPr>
          <p:cNvPr id="475143" name="ZoneTexte 9"/>
          <p:cNvSpPr txBox="1">
            <a:spLocks noChangeArrowheads="1"/>
          </p:cNvSpPr>
          <p:nvPr/>
        </p:nvSpPr>
        <p:spPr bwMode="auto">
          <a:xfrm>
            <a:off x="3203575" y="985838"/>
            <a:ext cx="3024188" cy="858837"/>
          </a:xfrm>
          <a:prstGeom prst="rect">
            <a:avLst/>
          </a:prstGeom>
          <a:noFill/>
          <a:ln w="9525">
            <a:noFill/>
            <a:miter lim="800000"/>
            <a:headEnd/>
            <a:tailEnd/>
          </a:ln>
        </p:spPr>
        <p:txBody>
          <a:bodyPr>
            <a:prstTxWarp prst="textNoShape">
              <a:avLst/>
            </a:prstTxWarp>
          </a:bodyPr>
          <a:lstStyle/>
          <a:p>
            <a:pPr defTabSz="457200">
              <a:lnSpc>
                <a:spcPct val="80000"/>
              </a:lnSpc>
            </a:pPr>
            <a:r>
              <a:rPr lang="en-US" sz="2800" b="1">
                <a:solidFill>
                  <a:srgbClr val="808080"/>
                </a:solidFill>
                <a:latin typeface="Calibri" charset="0"/>
                <a:ea typeface="ＭＳ Ｐゴシック" charset="-128"/>
                <a:cs typeface="ＭＳ Ｐゴシック" charset="-128"/>
              </a:rPr>
              <a:t>Use 3</a:t>
            </a:r>
            <a:r>
              <a:rPr lang="en-US" sz="2800" b="1" baseline="30000">
                <a:solidFill>
                  <a:srgbClr val="808080"/>
                </a:solidFill>
                <a:latin typeface="Calibri" charset="0"/>
                <a:ea typeface="ＭＳ Ｐゴシック" charset="-128"/>
                <a:cs typeface="ＭＳ Ｐゴシック" charset="-128"/>
              </a:rPr>
              <a:t>rd</a:t>
            </a:r>
            <a:r>
              <a:rPr lang="en-US" sz="2800" b="1">
                <a:solidFill>
                  <a:srgbClr val="808080"/>
                </a:solidFill>
                <a:latin typeface="Calibri" charset="0"/>
                <a:ea typeface="ＭＳ Ｐゴシック" charset="-128"/>
                <a:cs typeface="ＭＳ Ｐゴシック" charset="-128"/>
              </a:rPr>
              <a:t> party endorsement</a:t>
            </a:r>
          </a:p>
          <a:p>
            <a:pPr defTabSz="457200">
              <a:lnSpc>
                <a:spcPct val="80000"/>
              </a:lnSpc>
            </a:pPr>
            <a:r>
              <a:rPr lang="en-GB" sz="2800">
                <a:solidFill>
                  <a:srgbClr val="808080"/>
                </a:solidFill>
                <a:ea typeface="ＭＳ Ｐゴシック" charset="-128"/>
                <a:cs typeface="ＭＳ Ｐゴシック" charset="-128"/>
              </a:rPr>
              <a:t> </a:t>
            </a:r>
            <a:endParaRPr lang="fr-FR" sz="2800">
              <a:latin typeface="Calibri" charset="0"/>
              <a:ea typeface="ＭＳ Ｐゴシック" charset="-128"/>
              <a:cs typeface="ＭＳ Ｐゴシック" charset="-128"/>
            </a:endParaRPr>
          </a:p>
        </p:txBody>
      </p:sp>
    </p:spTree>
  </p:cSld>
  <p:clrMapOvr>
    <a:masterClrMapping/>
  </p:clrMapOvr>
  <p:transition spd="slow"/>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Footer Placeholder 1"/>
          <p:cNvSpPr>
            <a:spLocks noGrp="1"/>
          </p:cNvSpPr>
          <p:nvPr>
            <p:ph type="ftr" sz="quarter" idx="10"/>
          </p:nvPr>
        </p:nvSpPr>
        <p:spPr/>
        <p:txBody>
          <a:bodyPr/>
          <a:lstStyle/>
          <a:p>
            <a:r>
              <a:rPr lang="fr-FR"/>
              <a:t>10</a:t>
            </a:r>
            <a:r>
              <a:rPr lang="fr-FR" baseline="30000"/>
              <a:t>th</a:t>
            </a:r>
            <a:r>
              <a:rPr lang="fr-FR"/>
              <a:t>-12</a:t>
            </a:r>
            <a:r>
              <a:rPr lang="fr-FR" baseline="30000"/>
              <a:t>th</a:t>
            </a:r>
            <a:r>
              <a:rPr lang="fr-FR"/>
              <a:t> February 2010</a:t>
            </a:r>
            <a:endParaRPr lang="fr-FR"/>
          </a:p>
        </p:txBody>
      </p:sp>
      <p:pic>
        <p:nvPicPr>
          <p:cNvPr id="476163" name="Picture 10" descr="PINS-blanc-bleu"/>
          <p:cNvPicPr>
            <a:picLocks noChangeAspect="1" noChangeArrowheads="1"/>
          </p:cNvPicPr>
          <p:nvPr/>
        </p:nvPicPr>
        <p:blipFill>
          <a:blip r:embed="rId3"/>
          <a:srcRect/>
          <a:stretch>
            <a:fillRect/>
          </a:stretch>
        </p:blipFill>
        <p:spPr bwMode="auto">
          <a:xfrm>
            <a:off x="971550" y="-26988"/>
            <a:ext cx="6856413" cy="6856413"/>
          </a:xfrm>
          <a:prstGeom prst="rect">
            <a:avLst/>
          </a:prstGeom>
          <a:noFill/>
          <a:ln w="9525">
            <a:noFill/>
            <a:miter lim="800000"/>
            <a:headEnd/>
            <a:tailEnd/>
          </a:ln>
        </p:spPr>
      </p:pic>
      <p:pic>
        <p:nvPicPr>
          <p:cNvPr id="476164" name="Picture 7" descr="PINS-turquoise"/>
          <p:cNvPicPr>
            <a:picLocks noChangeAspect="1" noChangeArrowheads="1"/>
          </p:cNvPicPr>
          <p:nvPr/>
        </p:nvPicPr>
        <p:blipFill>
          <a:blip r:embed="rId4"/>
          <a:srcRect/>
          <a:stretch>
            <a:fillRect/>
          </a:stretch>
        </p:blipFill>
        <p:spPr bwMode="auto">
          <a:xfrm>
            <a:off x="1258888" y="404813"/>
            <a:ext cx="1876425" cy="1876425"/>
          </a:xfrm>
          <a:prstGeom prst="rect">
            <a:avLst/>
          </a:prstGeom>
          <a:noFill/>
          <a:ln w="9525">
            <a:noFill/>
            <a:miter lim="800000"/>
            <a:headEnd/>
            <a:tailEnd/>
          </a:ln>
        </p:spPr>
      </p:pic>
      <p:sp>
        <p:nvSpPr>
          <p:cNvPr id="476165" name="Rectangle 3"/>
          <p:cNvSpPr>
            <a:spLocks noChangeArrowheads="1"/>
          </p:cNvSpPr>
          <p:nvPr/>
        </p:nvSpPr>
        <p:spPr bwMode="auto">
          <a:xfrm>
            <a:off x="1350963" y="933450"/>
            <a:ext cx="1684337" cy="581025"/>
          </a:xfrm>
          <a:prstGeom prst="rect">
            <a:avLst/>
          </a:prstGeom>
          <a:noFill/>
          <a:ln w="9525">
            <a:noFill/>
            <a:miter lim="800000"/>
            <a:headEnd/>
            <a:tailEnd/>
          </a:ln>
        </p:spPr>
        <p:txBody>
          <a:bodyPr>
            <a:prstTxWarp prst="textNoShape">
              <a:avLst/>
            </a:prstTxWarp>
            <a:spAutoFit/>
          </a:bodyPr>
          <a:lstStyle/>
          <a:p>
            <a:pPr algn="ctr" defTabSz="457200"/>
            <a:r>
              <a:rPr lang="fr-FR" sz="1600" b="1">
                <a:solidFill>
                  <a:schemeClr val="bg1"/>
                </a:solidFill>
                <a:latin typeface="Calibri" charset="0"/>
                <a:ea typeface="ＭＳ Ｐゴシック" charset="-128"/>
                <a:cs typeface="ＭＳ Ｐゴシック" charset="-128"/>
              </a:rPr>
              <a:t>USE THE </a:t>
            </a:r>
          </a:p>
          <a:p>
            <a:pPr algn="ctr" defTabSz="457200"/>
            <a:r>
              <a:rPr lang="fr-FR" sz="1600" b="1">
                <a:solidFill>
                  <a:schemeClr val="bg1"/>
                </a:solidFill>
                <a:latin typeface="Calibri" charset="0"/>
                <a:ea typeface="ＭＳ Ｐゴシック" charset="-128"/>
                <a:cs typeface="ＭＳ Ｐゴシック" charset="-128"/>
              </a:rPr>
              <a:t>POWER OF…</a:t>
            </a:r>
          </a:p>
        </p:txBody>
      </p:sp>
      <p:sp>
        <p:nvSpPr>
          <p:cNvPr id="476166" name="ZoneTexte 9"/>
          <p:cNvSpPr txBox="1">
            <a:spLocks noChangeArrowheads="1"/>
          </p:cNvSpPr>
          <p:nvPr/>
        </p:nvSpPr>
        <p:spPr bwMode="auto">
          <a:xfrm>
            <a:off x="3035300" y="1093788"/>
            <a:ext cx="3697288" cy="606425"/>
          </a:xfrm>
          <a:prstGeom prst="rect">
            <a:avLst/>
          </a:prstGeom>
          <a:noFill/>
          <a:ln w="9525">
            <a:noFill/>
            <a:miter lim="800000"/>
            <a:headEnd/>
            <a:tailEnd/>
          </a:ln>
        </p:spPr>
        <p:txBody>
          <a:bodyPr>
            <a:prstTxWarp prst="textNoShape">
              <a:avLst/>
            </a:prstTxWarp>
          </a:bodyPr>
          <a:lstStyle/>
          <a:p>
            <a:pPr defTabSz="457200">
              <a:lnSpc>
                <a:spcPct val="80000"/>
              </a:lnSpc>
            </a:pPr>
            <a:r>
              <a:rPr lang="en-US" sz="3200" b="1">
                <a:solidFill>
                  <a:srgbClr val="808080"/>
                </a:solidFill>
                <a:latin typeface="Calibri" charset="0"/>
                <a:ea typeface="ＭＳ Ｐゴシック" charset="-128"/>
                <a:cs typeface="ＭＳ Ｐゴシック" charset="-128"/>
              </a:rPr>
              <a:t>Storytelling</a:t>
            </a:r>
          </a:p>
          <a:p>
            <a:pPr defTabSz="457200">
              <a:lnSpc>
                <a:spcPct val="80000"/>
              </a:lnSpc>
            </a:pPr>
            <a:r>
              <a:rPr lang="en-GB" sz="3200">
                <a:solidFill>
                  <a:srgbClr val="808080"/>
                </a:solidFill>
                <a:ea typeface="ＭＳ Ｐゴシック" charset="-128"/>
                <a:cs typeface="ＭＳ Ｐゴシック" charset="-128"/>
              </a:rPr>
              <a:t> </a:t>
            </a:r>
            <a:endParaRPr lang="fr-FR" sz="3200">
              <a:latin typeface="Calibri" charset="0"/>
              <a:ea typeface="ＭＳ Ｐゴシック" charset="-128"/>
              <a:cs typeface="ＭＳ Ｐゴシック" charset="-128"/>
            </a:endParaRPr>
          </a:p>
        </p:txBody>
      </p:sp>
      <p:pic>
        <p:nvPicPr>
          <p:cNvPr id="476167" name="Picture 6" descr="lutherKing"/>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3132138" y="1844675"/>
            <a:ext cx="2808287" cy="2720975"/>
          </a:xfrm>
          <a:prstGeom prst="rect">
            <a:avLst/>
          </a:prstGeom>
          <a:noFill/>
          <a:ln w="9525">
            <a:noFill/>
            <a:miter lim="800000"/>
            <a:headEnd/>
            <a:tailEnd/>
          </a:ln>
        </p:spPr>
      </p:pic>
      <p:sp>
        <p:nvSpPr>
          <p:cNvPr id="476168" name="ZoneTexte 9"/>
          <p:cNvSpPr txBox="1">
            <a:spLocks noChangeArrowheads="1"/>
          </p:cNvSpPr>
          <p:nvPr/>
        </p:nvSpPr>
        <p:spPr bwMode="auto">
          <a:xfrm>
            <a:off x="3179763" y="4643438"/>
            <a:ext cx="2832100" cy="657225"/>
          </a:xfrm>
          <a:prstGeom prst="rect">
            <a:avLst/>
          </a:prstGeom>
          <a:noFill/>
          <a:ln w="9525">
            <a:noFill/>
            <a:miter lim="800000"/>
            <a:headEnd/>
            <a:tailEnd/>
          </a:ln>
        </p:spPr>
        <p:txBody>
          <a:bodyPr>
            <a:prstTxWarp prst="textNoShape">
              <a:avLst/>
            </a:prstTxWarp>
          </a:bodyPr>
          <a:lstStyle/>
          <a:p>
            <a:pPr algn="ctr" defTabSz="457200"/>
            <a:r>
              <a:rPr lang="en-GB" sz="2400">
                <a:solidFill>
                  <a:srgbClr val="7F7F7F"/>
                </a:solidFill>
                <a:ea typeface="ＭＳ Ｐゴシック" charset="-128"/>
                <a:cs typeface="ＭＳ Ｐゴシック" charset="-128"/>
              </a:rPr>
              <a:t>I have a </a:t>
            </a:r>
            <a:r>
              <a:rPr lang="en-GB" sz="2400" b="1">
                <a:solidFill>
                  <a:srgbClr val="7F7F7F"/>
                </a:solidFill>
                <a:ea typeface="ＭＳ Ｐゴシック" charset="-128"/>
                <a:cs typeface="ＭＳ Ｐゴシック" charset="-128"/>
              </a:rPr>
              <a:t>dream</a:t>
            </a:r>
            <a:r>
              <a:rPr lang="en-GB" sz="2400">
                <a:solidFill>
                  <a:srgbClr val="7F7F7F"/>
                </a:solidFill>
                <a:ea typeface="ＭＳ Ｐゴシック" charset="-128"/>
                <a:cs typeface="ＭＳ Ｐゴシック" charset="-128"/>
              </a:rPr>
              <a:t> today!</a:t>
            </a:r>
            <a:endParaRPr lang="fr-FR" sz="3200">
              <a:solidFill>
                <a:srgbClr val="808080"/>
              </a:solidFill>
              <a:ea typeface="ＭＳ Ｐゴシック" charset="-128"/>
              <a:cs typeface="ＭＳ Ｐゴシック" charset="-128"/>
            </a:endParaRPr>
          </a:p>
        </p:txBody>
      </p:sp>
    </p:spTree>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Image 8" descr="$7F22BC472C3E06A3.jpg"/>
          <p:cNvPicPr>
            <a:picLocks noChangeAspect="1"/>
          </p:cNvPicPr>
          <p:nvPr/>
        </p:nvPicPr>
        <p:blipFill>
          <a:blip r:embed="rId3" cstate="print"/>
          <a:stretch>
            <a:fillRect/>
          </a:stretch>
        </p:blipFill>
        <p:spPr>
          <a:xfrm>
            <a:off x="4279900" y="1457325"/>
            <a:ext cx="2726415" cy="1950747"/>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Image 9" descr="$401E37560518DE70.jpg"/>
          <p:cNvPicPr>
            <a:picLocks noChangeAspect="1"/>
          </p:cNvPicPr>
          <p:nvPr/>
        </p:nvPicPr>
        <p:blipFill>
          <a:blip r:embed="rId4" cstate="print"/>
          <a:stretch>
            <a:fillRect/>
          </a:stretch>
        </p:blipFill>
        <p:spPr>
          <a:xfrm>
            <a:off x="1943101" y="2406651"/>
            <a:ext cx="2801666" cy="1950747"/>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 7" descr="$4F83CB6D88D34C0D.jpg"/>
          <p:cNvPicPr>
            <a:picLocks noChangeAspect="1"/>
          </p:cNvPicPr>
          <p:nvPr/>
        </p:nvPicPr>
        <p:blipFill>
          <a:blip r:embed="rId5" cstate="print"/>
          <a:stretch>
            <a:fillRect/>
          </a:stretch>
        </p:blipFill>
        <p:spPr>
          <a:xfrm>
            <a:off x="4060825" y="3502025"/>
            <a:ext cx="2842187" cy="189865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5" descr="PINS-gris-rose"/>
          <p:cNvPicPr>
            <a:picLocks noChangeAspect="1" noChangeArrowheads="1"/>
          </p:cNvPicPr>
          <p:nvPr/>
        </p:nvPicPr>
        <p:blipFill>
          <a:blip r:embed="rId6" cstate="print"/>
          <a:srcRect/>
          <a:stretch>
            <a:fillRect/>
          </a:stretch>
        </p:blipFill>
        <p:spPr bwMode="auto">
          <a:xfrm>
            <a:off x="847725" y="1052513"/>
            <a:ext cx="1865312" cy="1865312"/>
          </a:xfrm>
          <a:prstGeom prst="rect">
            <a:avLst/>
          </a:prstGeom>
          <a:noFill/>
          <a:ln w="9525">
            <a:noFill/>
            <a:miter lim="800000"/>
            <a:headEnd/>
            <a:tailEnd/>
          </a:ln>
        </p:spPr>
      </p:pic>
      <p:sp>
        <p:nvSpPr>
          <p:cNvPr id="6" name="Rectangle 3"/>
          <p:cNvSpPr>
            <a:spLocks noChangeArrowheads="1"/>
          </p:cNvSpPr>
          <p:nvPr/>
        </p:nvSpPr>
        <p:spPr bwMode="auto">
          <a:xfrm>
            <a:off x="992187" y="1603375"/>
            <a:ext cx="1511300" cy="646331"/>
          </a:xfrm>
          <a:prstGeom prst="rect">
            <a:avLst/>
          </a:prstGeom>
          <a:noFill/>
          <a:ln w="9525">
            <a:noFill/>
            <a:miter lim="800000"/>
            <a:headEnd/>
            <a:tailEnd/>
          </a:ln>
        </p:spPr>
        <p:txBody>
          <a:bodyPr>
            <a:spAutoFit/>
          </a:bodyPr>
          <a:lstStyle/>
          <a:p>
            <a:pPr algn="ctr" defTabSz="457200"/>
            <a:r>
              <a:rPr lang="en-US" dirty="0" smtClean="0">
                <a:solidFill>
                  <a:schemeClr val="bg1"/>
                </a:solidFill>
                <a:latin typeface="Calibri" pitchFamily="34" charset="0"/>
                <a:ea typeface="ＭＳ Ｐゴシック" pitchFamily="48" charset="-128"/>
              </a:rPr>
              <a:t>Why Danone Connections?</a:t>
            </a:r>
            <a:endParaRPr lang="en-US" dirty="0">
              <a:solidFill>
                <a:schemeClr val="bg1"/>
              </a:solidFill>
              <a:latin typeface="Calibri" pitchFamily="34" charset="0"/>
              <a:ea typeface="ＭＳ Ｐゴシック" pitchFamily="48" charset="-128"/>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Footer Placeholder 1"/>
          <p:cNvSpPr>
            <a:spLocks noGrp="1"/>
          </p:cNvSpPr>
          <p:nvPr>
            <p:ph type="ftr" sz="quarter" idx="10"/>
          </p:nvPr>
        </p:nvSpPr>
        <p:spPr/>
        <p:txBody>
          <a:bodyPr/>
          <a:lstStyle/>
          <a:p>
            <a:r>
              <a:rPr lang="fr-FR"/>
              <a:t>10</a:t>
            </a:r>
            <a:r>
              <a:rPr lang="fr-FR" baseline="30000"/>
              <a:t>th</a:t>
            </a:r>
            <a:r>
              <a:rPr lang="fr-FR"/>
              <a:t>-12</a:t>
            </a:r>
            <a:r>
              <a:rPr lang="fr-FR" baseline="30000"/>
              <a:t>th</a:t>
            </a:r>
            <a:r>
              <a:rPr lang="fr-FR"/>
              <a:t> February 2010</a:t>
            </a:r>
            <a:endParaRPr lang="fr-FR"/>
          </a:p>
        </p:txBody>
      </p:sp>
      <p:pic>
        <p:nvPicPr>
          <p:cNvPr id="478211" name="Picture 10" descr="PINS-blanc-bleu"/>
          <p:cNvPicPr>
            <a:picLocks noChangeAspect="1" noChangeArrowheads="1"/>
          </p:cNvPicPr>
          <p:nvPr/>
        </p:nvPicPr>
        <p:blipFill>
          <a:blip r:embed="rId3"/>
          <a:srcRect/>
          <a:stretch>
            <a:fillRect/>
          </a:stretch>
        </p:blipFill>
        <p:spPr bwMode="auto">
          <a:xfrm>
            <a:off x="971550" y="-26988"/>
            <a:ext cx="6856413" cy="6856413"/>
          </a:xfrm>
          <a:prstGeom prst="rect">
            <a:avLst/>
          </a:prstGeom>
          <a:noFill/>
          <a:ln w="9525">
            <a:noFill/>
            <a:miter lim="800000"/>
            <a:headEnd/>
            <a:tailEnd/>
          </a:ln>
        </p:spPr>
      </p:pic>
      <p:pic>
        <p:nvPicPr>
          <p:cNvPr id="478212" name="Picture 7" descr="PINS-turquoise"/>
          <p:cNvPicPr>
            <a:picLocks noChangeAspect="1" noChangeArrowheads="1"/>
          </p:cNvPicPr>
          <p:nvPr/>
        </p:nvPicPr>
        <p:blipFill>
          <a:blip r:embed="rId4"/>
          <a:srcRect/>
          <a:stretch>
            <a:fillRect/>
          </a:stretch>
        </p:blipFill>
        <p:spPr bwMode="auto">
          <a:xfrm>
            <a:off x="1331913" y="333375"/>
            <a:ext cx="1876425" cy="1876425"/>
          </a:xfrm>
          <a:prstGeom prst="rect">
            <a:avLst/>
          </a:prstGeom>
          <a:noFill/>
          <a:ln w="9525">
            <a:noFill/>
            <a:miter lim="800000"/>
            <a:headEnd/>
            <a:tailEnd/>
          </a:ln>
        </p:spPr>
      </p:pic>
      <p:sp>
        <p:nvSpPr>
          <p:cNvPr id="478213" name="Rectangle 3"/>
          <p:cNvSpPr>
            <a:spLocks noChangeArrowheads="1"/>
          </p:cNvSpPr>
          <p:nvPr/>
        </p:nvSpPr>
        <p:spPr bwMode="auto">
          <a:xfrm>
            <a:off x="1423988" y="908050"/>
            <a:ext cx="1684337" cy="581025"/>
          </a:xfrm>
          <a:prstGeom prst="rect">
            <a:avLst/>
          </a:prstGeom>
          <a:noFill/>
          <a:ln w="9525">
            <a:noFill/>
            <a:miter lim="800000"/>
            <a:headEnd/>
            <a:tailEnd/>
          </a:ln>
        </p:spPr>
        <p:txBody>
          <a:bodyPr>
            <a:prstTxWarp prst="textNoShape">
              <a:avLst/>
            </a:prstTxWarp>
            <a:spAutoFit/>
          </a:bodyPr>
          <a:lstStyle/>
          <a:p>
            <a:pPr algn="ctr" defTabSz="457200"/>
            <a:r>
              <a:rPr lang="fr-FR" sz="1600" b="1">
                <a:solidFill>
                  <a:schemeClr val="bg1"/>
                </a:solidFill>
                <a:latin typeface="Calibri" charset="0"/>
                <a:ea typeface="ＭＳ Ｐゴシック" charset="-128"/>
                <a:cs typeface="ＭＳ Ｐゴシック" charset="-128"/>
              </a:rPr>
              <a:t>BE </a:t>
            </a:r>
          </a:p>
          <a:p>
            <a:pPr algn="ctr" defTabSz="457200"/>
            <a:r>
              <a:rPr lang="fr-FR" sz="1600" b="1">
                <a:solidFill>
                  <a:schemeClr val="bg1"/>
                </a:solidFill>
                <a:latin typeface="Calibri" charset="0"/>
                <a:ea typeface="ＭＳ Ｐゴシック" charset="-128"/>
                <a:cs typeface="ＭＳ Ｐゴシック" charset="-128"/>
              </a:rPr>
              <a:t>CONCRETE</a:t>
            </a:r>
          </a:p>
        </p:txBody>
      </p:sp>
      <p:sp>
        <p:nvSpPr>
          <p:cNvPr id="478214" name="ZoneTexte 9"/>
          <p:cNvSpPr txBox="1">
            <a:spLocks noChangeArrowheads="1"/>
          </p:cNvSpPr>
          <p:nvPr/>
        </p:nvSpPr>
        <p:spPr bwMode="auto">
          <a:xfrm>
            <a:off x="2843213" y="908050"/>
            <a:ext cx="3697287" cy="288925"/>
          </a:xfrm>
          <a:prstGeom prst="rect">
            <a:avLst/>
          </a:prstGeom>
          <a:noFill/>
          <a:ln w="9525">
            <a:noFill/>
            <a:miter lim="800000"/>
            <a:headEnd/>
            <a:tailEnd/>
          </a:ln>
        </p:spPr>
        <p:txBody>
          <a:bodyPr>
            <a:prstTxWarp prst="textNoShape">
              <a:avLst/>
            </a:prstTxWarp>
          </a:bodyPr>
          <a:lstStyle/>
          <a:p>
            <a:pPr algn="ctr" defTabSz="457200">
              <a:lnSpc>
                <a:spcPct val="80000"/>
              </a:lnSpc>
            </a:pPr>
            <a:r>
              <a:rPr lang="en-US" sz="2800" b="1">
                <a:solidFill>
                  <a:srgbClr val="808080"/>
                </a:solidFill>
                <a:latin typeface="Calibri" charset="0"/>
                <a:ea typeface="ＭＳ Ｐゴシック" charset="-128"/>
                <a:cs typeface="ＭＳ Ｐゴシック" charset="-128"/>
              </a:rPr>
              <a:t>Always include…</a:t>
            </a:r>
          </a:p>
          <a:p>
            <a:pPr algn="ctr" defTabSz="457200">
              <a:lnSpc>
                <a:spcPct val="80000"/>
              </a:lnSpc>
            </a:pPr>
            <a:r>
              <a:rPr lang="en-GB" sz="2800">
                <a:solidFill>
                  <a:srgbClr val="808080"/>
                </a:solidFill>
                <a:ea typeface="ＭＳ Ｐゴシック" charset="-128"/>
                <a:cs typeface="ＭＳ Ｐゴシック" charset="-128"/>
              </a:rPr>
              <a:t> </a:t>
            </a:r>
            <a:endParaRPr lang="fr-FR" sz="2800">
              <a:latin typeface="Calibri" charset="0"/>
              <a:ea typeface="ＭＳ Ｐゴシック" charset="-128"/>
              <a:cs typeface="ＭＳ Ｐゴシック" charset="-128"/>
            </a:endParaRPr>
          </a:p>
        </p:txBody>
      </p:sp>
      <p:pic>
        <p:nvPicPr>
          <p:cNvPr id="478215" name="Picture 5" descr="finger-pointing"/>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3397250" y="1628775"/>
            <a:ext cx="2327275" cy="2981325"/>
          </a:xfrm>
          <a:prstGeom prst="rect">
            <a:avLst/>
          </a:prstGeom>
          <a:noFill/>
          <a:ln w="9525">
            <a:noFill/>
            <a:miter lim="800000"/>
            <a:headEnd/>
            <a:tailEnd/>
          </a:ln>
        </p:spPr>
      </p:pic>
      <p:sp>
        <p:nvSpPr>
          <p:cNvPr id="478216" name="ZoneTexte 9"/>
          <p:cNvSpPr txBox="1">
            <a:spLocks noChangeArrowheads="1"/>
          </p:cNvSpPr>
          <p:nvPr/>
        </p:nvSpPr>
        <p:spPr bwMode="auto">
          <a:xfrm>
            <a:off x="2555875" y="4748213"/>
            <a:ext cx="3697288" cy="288925"/>
          </a:xfrm>
          <a:prstGeom prst="rect">
            <a:avLst/>
          </a:prstGeom>
          <a:noFill/>
          <a:ln w="9525">
            <a:noFill/>
            <a:miter lim="800000"/>
            <a:headEnd/>
            <a:tailEnd/>
          </a:ln>
        </p:spPr>
        <p:txBody>
          <a:bodyPr>
            <a:prstTxWarp prst="textNoShape">
              <a:avLst/>
            </a:prstTxWarp>
          </a:bodyPr>
          <a:lstStyle/>
          <a:p>
            <a:pPr algn="ctr" defTabSz="457200">
              <a:lnSpc>
                <a:spcPct val="80000"/>
              </a:lnSpc>
            </a:pPr>
            <a:r>
              <a:rPr lang="en-US" sz="2800" b="1">
                <a:solidFill>
                  <a:srgbClr val="808080"/>
                </a:solidFill>
                <a:latin typeface="Calibri" charset="0"/>
                <a:ea typeface="ＭＳ Ｐゴシック" charset="-128"/>
                <a:cs typeface="ＭＳ Ｐゴシック" charset="-128"/>
              </a:rPr>
              <a:t>a call for action!</a:t>
            </a:r>
          </a:p>
          <a:p>
            <a:pPr algn="ctr" defTabSz="457200">
              <a:lnSpc>
                <a:spcPct val="80000"/>
              </a:lnSpc>
            </a:pPr>
            <a:r>
              <a:rPr lang="en-GB" sz="2800">
                <a:solidFill>
                  <a:srgbClr val="808080"/>
                </a:solidFill>
                <a:ea typeface="ＭＳ Ｐゴシック" charset="-128"/>
                <a:cs typeface="ＭＳ Ｐゴシック" charset="-128"/>
              </a:rPr>
              <a:t> </a:t>
            </a:r>
            <a:endParaRPr lang="fr-FR" sz="2800">
              <a:latin typeface="Calibri" charset="0"/>
              <a:ea typeface="ＭＳ Ｐゴシック" charset="-128"/>
              <a:cs typeface="ＭＳ Ｐゴシック" charset="-128"/>
            </a:endParaRPr>
          </a:p>
        </p:txBody>
      </p:sp>
    </p:spTree>
  </p:cSld>
  <p:clrMapOvr>
    <a:masterClrMapping/>
  </p:clrMapOvr>
  <p:transition spd="slow"/>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Footer Placeholder 1"/>
          <p:cNvSpPr>
            <a:spLocks noGrp="1"/>
          </p:cNvSpPr>
          <p:nvPr>
            <p:ph type="ftr" sz="quarter" idx="10"/>
          </p:nvPr>
        </p:nvSpPr>
        <p:spPr/>
        <p:txBody>
          <a:bodyPr/>
          <a:lstStyle/>
          <a:p>
            <a:r>
              <a:rPr lang="fr-FR"/>
              <a:t>10</a:t>
            </a:r>
            <a:r>
              <a:rPr lang="fr-FR" baseline="30000"/>
              <a:t>th</a:t>
            </a:r>
            <a:r>
              <a:rPr lang="fr-FR"/>
              <a:t>-12</a:t>
            </a:r>
            <a:r>
              <a:rPr lang="fr-FR" baseline="30000"/>
              <a:t>th</a:t>
            </a:r>
            <a:r>
              <a:rPr lang="fr-FR"/>
              <a:t> February 2010</a:t>
            </a:r>
            <a:endParaRPr lang="fr-FR"/>
          </a:p>
        </p:txBody>
      </p:sp>
      <p:pic>
        <p:nvPicPr>
          <p:cNvPr id="479235" name="Picture 10" descr="PINS-blanc-bleu"/>
          <p:cNvPicPr>
            <a:picLocks noChangeAspect="1" noChangeArrowheads="1"/>
          </p:cNvPicPr>
          <p:nvPr/>
        </p:nvPicPr>
        <p:blipFill>
          <a:blip r:embed="rId3"/>
          <a:srcRect/>
          <a:stretch>
            <a:fillRect/>
          </a:stretch>
        </p:blipFill>
        <p:spPr bwMode="auto">
          <a:xfrm>
            <a:off x="971550" y="-26988"/>
            <a:ext cx="6856413" cy="6856413"/>
          </a:xfrm>
          <a:prstGeom prst="rect">
            <a:avLst/>
          </a:prstGeom>
          <a:noFill/>
          <a:ln w="9525">
            <a:noFill/>
            <a:miter lim="800000"/>
            <a:headEnd/>
            <a:tailEnd/>
          </a:ln>
        </p:spPr>
      </p:pic>
      <p:pic>
        <p:nvPicPr>
          <p:cNvPr id="479236" name="Picture 7" descr="PINS-turquoise"/>
          <p:cNvPicPr>
            <a:picLocks noChangeAspect="1" noChangeArrowheads="1"/>
          </p:cNvPicPr>
          <p:nvPr/>
        </p:nvPicPr>
        <p:blipFill>
          <a:blip r:embed="rId4"/>
          <a:srcRect/>
          <a:stretch>
            <a:fillRect/>
          </a:stretch>
        </p:blipFill>
        <p:spPr bwMode="auto">
          <a:xfrm>
            <a:off x="1476375" y="404813"/>
            <a:ext cx="1876425" cy="1876425"/>
          </a:xfrm>
          <a:prstGeom prst="rect">
            <a:avLst/>
          </a:prstGeom>
          <a:noFill/>
          <a:ln w="9525">
            <a:noFill/>
            <a:miter lim="800000"/>
            <a:headEnd/>
            <a:tailEnd/>
          </a:ln>
        </p:spPr>
      </p:pic>
      <p:sp>
        <p:nvSpPr>
          <p:cNvPr id="479237" name="Rectangle 3"/>
          <p:cNvSpPr>
            <a:spLocks noChangeArrowheads="1"/>
          </p:cNvSpPr>
          <p:nvPr/>
        </p:nvSpPr>
        <p:spPr bwMode="auto">
          <a:xfrm>
            <a:off x="1568450" y="1000125"/>
            <a:ext cx="1684338" cy="581025"/>
          </a:xfrm>
          <a:prstGeom prst="rect">
            <a:avLst/>
          </a:prstGeom>
          <a:noFill/>
          <a:ln w="9525">
            <a:noFill/>
            <a:miter lim="800000"/>
            <a:headEnd/>
            <a:tailEnd/>
          </a:ln>
        </p:spPr>
        <p:txBody>
          <a:bodyPr>
            <a:prstTxWarp prst="textNoShape">
              <a:avLst/>
            </a:prstTxWarp>
            <a:spAutoFit/>
          </a:bodyPr>
          <a:lstStyle/>
          <a:p>
            <a:pPr algn="ctr" defTabSz="457200"/>
            <a:r>
              <a:rPr lang="fr-FR" sz="1600" b="1">
                <a:solidFill>
                  <a:schemeClr val="bg1"/>
                </a:solidFill>
                <a:latin typeface="Calibri" charset="0"/>
                <a:ea typeface="ＭＳ Ｐゴシック" charset="-128"/>
                <a:cs typeface="ＭＳ Ｐゴシック" charset="-128"/>
              </a:rPr>
              <a:t>THE ACID </a:t>
            </a:r>
          </a:p>
          <a:p>
            <a:pPr algn="ctr" defTabSz="457200"/>
            <a:r>
              <a:rPr lang="fr-FR" sz="1600" b="1">
                <a:solidFill>
                  <a:schemeClr val="bg1"/>
                </a:solidFill>
                <a:latin typeface="Calibri" charset="0"/>
                <a:ea typeface="ＭＳ Ｐゴシック" charset="-128"/>
                <a:cs typeface="ＭＳ Ｐゴシック" charset="-128"/>
              </a:rPr>
              <a:t>TEST</a:t>
            </a:r>
          </a:p>
        </p:txBody>
      </p:sp>
      <p:sp>
        <p:nvSpPr>
          <p:cNvPr id="479238" name="ZoneTexte 9"/>
          <p:cNvSpPr txBox="1">
            <a:spLocks noChangeArrowheads="1"/>
          </p:cNvSpPr>
          <p:nvPr/>
        </p:nvSpPr>
        <p:spPr bwMode="auto">
          <a:xfrm>
            <a:off x="3348038" y="1123950"/>
            <a:ext cx="3697287" cy="288925"/>
          </a:xfrm>
          <a:prstGeom prst="rect">
            <a:avLst/>
          </a:prstGeom>
          <a:noFill/>
          <a:ln w="9525">
            <a:noFill/>
            <a:miter lim="800000"/>
            <a:headEnd/>
            <a:tailEnd/>
          </a:ln>
        </p:spPr>
        <p:txBody>
          <a:bodyPr>
            <a:prstTxWarp prst="textNoShape">
              <a:avLst/>
            </a:prstTxWarp>
          </a:bodyPr>
          <a:lstStyle/>
          <a:p>
            <a:pPr defTabSz="457200">
              <a:lnSpc>
                <a:spcPct val="80000"/>
              </a:lnSpc>
            </a:pPr>
            <a:r>
              <a:rPr lang="en-US" sz="2800" b="1">
                <a:solidFill>
                  <a:srgbClr val="808080"/>
                </a:solidFill>
                <a:latin typeface="Calibri" charset="0"/>
                <a:ea typeface="ＭＳ Ｐゴシック" charset="-128"/>
                <a:cs typeface="ＭＳ Ｐゴシック" charset="-128"/>
              </a:rPr>
              <a:t>So what?</a:t>
            </a:r>
          </a:p>
          <a:p>
            <a:pPr defTabSz="457200">
              <a:lnSpc>
                <a:spcPct val="80000"/>
              </a:lnSpc>
            </a:pPr>
            <a:r>
              <a:rPr lang="en-GB" sz="2800">
                <a:solidFill>
                  <a:srgbClr val="808080"/>
                </a:solidFill>
                <a:ea typeface="ＭＳ Ｐゴシック" charset="-128"/>
                <a:cs typeface="ＭＳ Ｐゴシック" charset="-128"/>
              </a:rPr>
              <a:t> </a:t>
            </a:r>
            <a:endParaRPr lang="fr-FR" sz="2800">
              <a:latin typeface="Calibri" charset="0"/>
              <a:ea typeface="ＭＳ Ｐゴシック" charset="-128"/>
              <a:cs typeface="ＭＳ Ｐゴシック" charset="-128"/>
            </a:endParaRPr>
          </a:p>
        </p:txBody>
      </p:sp>
      <p:pic>
        <p:nvPicPr>
          <p:cNvPr id="479239" name="Picture 6" descr="acid_ok"/>
          <p:cNvPicPr>
            <a:picLocks noChangeAspect="1" noChangeArrowheads="1"/>
          </p:cNvPicPr>
          <p:nvPr/>
        </p:nvPicPr>
        <p:blipFill>
          <a:blip r:embed="rId5">
            <a:clrChange>
              <a:clrFrom>
                <a:srgbClr val="FCFCFC"/>
              </a:clrFrom>
              <a:clrTo>
                <a:srgbClr val="FCFCFC">
                  <a:alpha val="0"/>
                </a:srgbClr>
              </a:clrTo>
            </a:clrChange>
          </a:blip>
          <a:srcRect/>
          <a:stretch>
            <a:fillRect/>
          </a:stretch>
        </p:blipFill>
        <p:spPr bwMode="auto">
          <a:xfrm>
            <a:off x="2268538" y="2290763"/>
            <a:ext cx="4464050" cy="2001837"/>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Footer Placeholder 1"/>
          <p:cNvSpPr>
            <a:spLocks noGrp="1"/>
          </p:cNvSpPr>
          <p:nvPr>
            <p:ph type="ftr" sz="quarter" idx="10"/>
          </p:nvPr>
        </p:nvSpPr>
        <p:spPr/>
        <p:txBody>
          <a:bodyPr/>
          <a:lstStyle/>
          <a:p>
            <a:r>
              <a:rPr lang="fr-FR"/>
              <a:t>10</a:t>
            </a:r>
            <a:r>
              <a:rPr lang="fr-FR" baseline="30000"/>
              <a:t>th</a:t>
            </a:r>
            <a:r>
              <a:rPr lang="fr-FR"/>
              <a:t>-12</a:t>
            </a:r>
            <a:r>
              <a:rPr lang="fr-FR" baseline="30000"/>
              <a:t>th</a:t>
            </a:r>
            <a:r>
              <a:rPr lang="fr-FR"/>
              <a:t> February 2010</a:t>
            </a:r>
            <a:endParaRPr lang="fr-FR"/>
          </a:p>
        </p:txBody>
      </p:sp>
      <p:pic>
        <p:nvPicPr>
          <p:cNvPr id="480259" name="Picture 10" descr="PINS-blanc-bleu"/>
          <p:cNvPicPr>
            <a:picLocks noChangeAspect="1" noChangeArrowheads="1"/>
          </p:cNvPicPr>
          <p:nvPr/>
        </p:nvPicPr>
        <p:blipFill>
          <a:blip r:embed="rId3"/>
          <a:srcRect/>
          <a:stretch>
            <a:fillRect/>
          </a:stretch>
        </p:blipFill>
        <p:spPr bwMode="auto">
          <a:xfrm>
            <a:off x="971550" y="-26988"/>
            <a:ext cx="6856413" cy="6856413"/>
          </a:xfrm>
          <a:prstGeom prst="rect">
            <a:avLst/>
          </a:prstGeom>
          <a:noFill/>
          <a:ln w="9525">
            <a:noFill/>
            <a:miter lim="800000"/>
            <a:headEnd/>
            <a:tailEnd/>
          </a:ln>
        </p:spPr>
      </p:pic>
      <p:pic>
        <p:nvPicPr>
          <p:cNvPr id="480260" name="Picture 3"/>
          <p:cNvPicPr>
            <a:picLocks noChangeAspect="1" noChangeArrowheads="1"/>
          </p:cNvPicPr>
          <p:nvPr/>
        </p:nvPicPr>
        <p:blipFill>
          <a:blip r:embed="rId4"/>
          <a:srcRect l="24104" t="21657" r="23477" b="18309"/>
          <a:stretch>
            <a:fillRect/>
          </a:stretch>
        </p:blipFill>
        <p:spPr bwMode="auto">
          <a:xfrm>
            <a:off x="2411413" y="1612900"/>
            <a:ext cx="3960812" cy="3400425"/>
          </a:xfrm>
          <a:prstGeom prst="rect">
            <a:avLst/>
          </a:prstGeom>
          <a:noFill/>
          <a:ln w="9525">
            <a:noFill/>
            <a:miter lim="800000"/>
            <a:headEnd/>
            <a:tailEnd/>
          </a:ln>
        </p:spPr>
      </p:pic>
      <p:pic>
        <p:nvPicPr>
          <p:cNvPr id="480261" name="Picture 7" descr="PINS-turquoise"/>
          <p:cNvPicPr>
            <a:picLocks noChangeAspect="1" noChangeArrowheads="1"/>
          </p:cNvPicPr>
          <p:nvPr/>
        </p:nvPicPr>
        <p:blipFill>
          <a:blip r:embed="rId5"/>
          <a:srcRect/>
          <a:stretch>
            <a:fillRect/>
          </a:stretch>
        </p:blipFill>
        <p:spPr bwMode="auto">
          <a:xfrm>
            <a:off x="1187450" y="400050"/>
            <a:ext cx="1876425" cy="1876425"/>
          </a:xfrm>
          <a:prstGeom prst="rect">
            <a:avLst/>
          </a:prstGeom>
          <a:noFill/>
          <a:ln w="9525">
            <a:noFill/>
            <a:miter lim="800000"/>
            <a:headEnd/>
            <a:tailEnd/>
          </a:ln>
        </p:spPr>
      </p:pic>
      <p:sp>
        <p:nvSpPr>
          <p:cNvPr id="480262" name="Rectangle 3"/>
          <p:cNvSpPr>
            <a:spLocks noChangeArrowheads="1"/>
          </p:cNvSpPr>
          <p:nvPr/>
        </p:nvSpPr>
        <p:spPr bwMode="auto">
          <a:xfrm>
            <a:off x="1493838" y="908050"/>
            <a:ext cx="1277937" cy="825500"/>
          </a:xfrm>
          <a:prstGeom prst="rect">
            <a:avLst/>
          </a:prstGeom>
          <a:noFill/>
          <a:ln w="9525">
            <a:noFill/>
            <a:miter lim="800000"/>
            <a:headEnd/>
            <a:tailEnd/>
          </a:ln>
        </p:spPr>
        <p:txBody>
          <a:bodyPr>
            <a:prstTxWarp prst="textNoShape">
              <a:avLst/>
            </a:prstTxWarp>
            <a:spAutoFit/>
          </a:bodyPr>
          <a:lstStyle/>
          <a:p>
            <a:pPr algn="ctr" defTabSz="457200"/>
            <a:r>
              <a:rPr lang="fr-FR" sz="1600" b="1">
                <a:solidFill>
                  <a:schemeClr val="bg1"/>
                </a:solidFill>
                <a:latin typeface="Calibri" charset="0"/>
                <a:ea typeface="ＭＳ Ｐゴシック" charset="-128"/>
                <a:cs typeface="ＭＳ Ｐゴシック" charset="-128"/>
              </a:rPr>
              <a:t>TEACHER’S BAG OF TRICKS</a:t>
            </a:r>
          </a:p>
        </p:txBody>
      </p:sp>
    </p:spTree>
  </p:cSld>
  <p:clrMapOvr>
    <a:masterClrMapping/>
  </p:clrMapOvr>
  <p:transition spd="slow"/>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Footer Placeholder 1"/>
          <p:cNvSpPr>
            <a:spLocks noGrp="1"/>
          </p:cNvSpPr>
          <p:nvPr>
            <p:ph type="ftr" sz="quarter" idx="10"/>
          </p:nvPr>
        </p:nvSpPr>
        <p:spPr/>
        <p:txBody>
          <a:bodyPr/>
          <a:lstStyle/>
          <a:p>
            <a:r>
              <a:rPr lang="fr-FR"/>
              <a:t>10</a:t>
            </a:r>
            <a:r>
              <a:rPr lang="fr-FR" baseline="30000"/>
              <a:t>th</a:t>
            </a:r>
            <a:r>
              <a:rPr lang="fr-FR"/>
              <a:t>-12</a:t>
            </a:r>
            <a:r>
              <a:rPr lang="fr-FR" baseline="30000"/>
              <a:t>th</a:t>
            </a:r>
            <a:r>
              <a:rPr lang="fr-FR"/>
              <a:t> February 2010</a:t>
            </a:r>
            <a:endParaRPr lang="fr-FR"/>
          </a:p>
        </p:txBody>
      </p:sp>
      <p:pic>
        <p:nvPicPr>
          <p:cNvPr id="481283" name="Picture 10" descr="PINS-blanc-bleu"/>
          <p:cNvPicPr>
            <a:picLocks noChangeAspect="1" noChangeArrowheads="1"/>
          </p:cNvPicPr>
          <p:nvPr/>
        </p:nvPicPr>
        <p:blipFill>
          <a:blip r:embed="rId3"/>
          <a:srcRect/>
          <a:stretch>
            <a:fillRect/>
          </a:stretch>
        </p:blipFill>
        <p:spPr bwMode="auto">
          <a:xfrm>
            <a:off x="971550" y="-26988"/>
            <a:ext cx="6856413" cy="6856413"/>
          </a:xfrm>
          <a:prstGeom prst="rect">
            <a:avLst/>
          </a:prstGeom>
          <a:noFill/>
          <a:ln w="9525">
            <a:noFill/>
            <a:miter lim="800000"/>
            <a:headEnd/>
            <a:tailEnd/>
          </a:ln>
        </p:spPr>
      </p:pic>
      <p:pic>
        <p:nvPicPr>
          <p:cNvPr id="481284" name="Picture 7" descr="PINS-turquoise"/>
          <p:cNvPicPr>
            <a:picLocks noChangeAspect="1" noChangeArrowheads="1"/>
          </p:cNvPicPr>
          <p:nvPr/>
        </p:nvPicPr>
        <p:blipFill>
          <a:blip r:embed="rId4"/>
          <a:srcRect/>
          <a:stretch>
            <a:fillRect/>
          </a:stretch>
        </p:blipFill>
        <p:spPr bwMode="auto">
          <a:xfrm>
            <a:off x="1331913" y="473075"/>
            <a:ext cx="1876425" cy="1876425"/>
          </a:xfrm>
          <a:prstGeom prst="rect">
            <a:avLst/>
          </a:prstGeom>
          <a:noFill/>
          <a:ln w="9525">
            <a:noFill/>
            <a:miter lim="800000"/>
            <a:headEnd/>
            <a:tailEnd/>
          </a:ln>
        </p:spPr>
      </p:pic>
      <p:sp>
        <p:nvSpPr>
          <p:cNvPr id="481285" name="Rectangle 3"/>
          <p:cNvSpPr>
            <a:spLocks noChangeArrowheads="1"/>
          </p:cNvSpPr>
          <p:nvPr/>
        </p:nvSpPr>
        <p:spPr bwMode="auto">
          <a:xfrm>
            <a:off x="1447800" y="1052513"/>
            <a:ext cx="1684338" cy="581025"/>
          </a:xfrm>
          <a:prstGeom prst="rect">
            <a:avLst/>
          </a:prstGeom>
          <a:noFill/>
          <a:ln w="9525">
            <a:noFill/>
            <a:miter lim="800000"/>
            <a:headEnd/>
            <a:tailEnd/>
          </a:ln>
        </p:spPr>
        <p:txBody>
          <a:bodyPr>
            <a:prstTxWarp prst="textNoShape">
              <a:avLst/>
            </a:prstTxWarp>
            <a:spAutoFit/>
          </a:bodyPr>
          <a:lstStyle/>
          <a:p>
            <a:pPr algn="ctr" defTabSz="457200"/>
            <a:r>
              <a:rPr lang="fr-FR" sz="1600" b="1">
                <a:solidFill>
                  <a:schemeClr val="bg1"/>
                </a:solidFill>
                <a:latin typeface="Calibri" charset="0"/>
                <a:ea typeface="ＭＳ Ｐゴシック" charset="-128"/>
                <a:cs typeface="ＭＳ Ｐゴシック" charset="-128"/>
              </a:rPr>
              <a:t>LOOKING AT INFLUENCING</a:t>
            </a:r>
          </a:p>
        </p:txBody>
      </p:sp>
      <p:sp>
        <p:nvSpPr>
          <p:cNvPr id="481286" name="ZoneTexte 9"/>
          <p:cNvSpPr txBox="1">
            <a:spLocks noChangeArrowheads="1"/>
          </p:cNvSpPr>
          <p:nvPr/>
        </p:nvSpPr>
        <p:spPr bwMode="auto">
          <a:xfrm>
            <a:off x="3130550" y="1052513"/>
            <a:ext cx="3889375" cy="1008062"/>
          </a:xfrm>
          <a:prstGeom prst="rect">
            <a:avLst/>
          </a:prstGeom>
          <a:noFill/>
          <a:ln w="9525">
            <a:noFill/>
            <a:miter lim="800000"/>
            <a:headEnd/>
            <a:tailEnd/>
          </a:ln>
        </p:spPr>
        <p:txBody>
          <a:bodyPr>
            <a:prstTxWarp prst="textNoShape">
              <a:avLst/>
            </a:prstTxWarp>
          </a:bodyPr>
          <a:lstStyle/>
          <a:p>
            <a:pPr defTabSz="457200">
              <a:lnSpc>
                <a:spcPct val="80000"/>
              </a:lnSpc>
            </a:pPr>
            <a:r>
              <a:rPr lang="en-US" sz="2800" b="1">
                <a:solidFill>
                  <a:srgbClr val="808080"/>
                </a:solidFill>
                <a:latin typeface="Calibri" charset="0"/>
                <a:ea typeface="ＭＳ Ｐゴシック" charset="-128"/>
                <a:cs typeface="ＭＳ Ｐゴシック" charset="-128"/>
              </a:rPr>
              <a:t>Then the Chef</a:t>
            </a:r>
          </a:p>
          <a:p>
            <a:pPr defTabSz="457200">
              <a:lnSpc>
                <a:spcPct val="80000"/>
              </a:lnSpc>
            </a:pPr>
            <a:r>
              <a:rPr lang="en-US" sz="2800" b="1">
                <a:solidFill>
                  <a:srgbClr val="808080"/>
                </a:solidFill>
                <a:latin typeface="Calibri" charset="0"/>
                <a:ea typeface="ＭＳ Ｐゴシック" charset="-128"/>
                <a:cs typeface="ＭＳ Ｐゴシック" charset="-128"/>
              </a:rPr>
              <a:t>(Teacher/Presenter)</a:t>
            </a:r>
          </a:p>
          <a:p>
            <a:pPr defTabSz="457200">
              <a:lnSpc>
                <a:spcPct val="80000"/>
              </a:lnSpc>
            </a:pPr>
            <a:r>
              <a:rPr lang="en-GB" sz="2800">
                <a:solidFill>
                  <a:srgbClr val="808080"/>
                </a:solidFill>
                <a:ea typeface="ＭＳ Ｐゴシック" charset="-128"/>
                <a:cs typeface="ＭＳ Ｐゴシック" charset="-128"/>
              </a:rPr>
              <a:t> </a:t>
            </a:r>
            <a:endParaRPr lang="fr-FR" sz="2800">
              <a:latin typeface="Calibri" charset="0"/>
              <a:ea typeface="ＭＳ Ｐゴシック" charset="-128"/>
              <a:cs typeface="ＭＳ Ｐゴシック" charset="-128"/>
            </a:endParaRPr>
          </a:p>
        </p:txBody>
      </p:sp>
      <p:pic>
        <p:nvPicPr>
          <p:cNvPr id="481287" name="Picture 6" descr="chefHat"/>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2987675" y="2133600"/>
            <a:ext cx="2857500" cy="302895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Footer Placeholder 1"/>
          <p:cNvSpPr>
            <a:spLocks noGrp="1"/>
          </p:cNvSpPr>
          <p:nvPr>
            <p:ph type="ftr" sz="quarter" idx="10"/>
          </p:nvPr>
        </p:nvSpPr>
        <p:spPr/>
        <p:txBody>
          <a:bodyPr/>
          <a:lstStyle/>
          <a:p>
            <a:r>
              <a:rPr lang="fr-FR"/>
              <a:t>10</a:t>
            </a:r>
            <a:r>
              <a:rPr lang="fr-FR" baseline="30000"/>
              <a:t>th</a:t>
            </a:r>
            <a:r>
              <a:rPr lang="fr-FR"/>
              <a:t>-12</a:t>
            </a:r>
            <a:r>
              <a:rPr lang="fr-FR" baseline="30000"/>
              <a:t>th</a:t>
            </a:r>
            <a:r>
              <a:rPr lang="fr-FR"/>
              <a:t> February 2010</a:t>
            </a:r>
            <a:endParaRPr lang="fr-FR"/>
          </a:p>
        </p:txBody>
      </p:sp>
      <p:pic>
        <p:nvPicPr>
          <p:cNvPr id="482307" name="Picture 10" descr="PINS-blanc-bleu"/>
          <p:cNvPicPr>
            <a:picLocks noChangeAspect="1" noChangeArrowheads="1"/>
          </p:cNvPicPr>
          <p:nvPr/>
        </p:nvPicPr>
        <p:blipFill>
          <a:blip r:embed="rId3"/>
          <a:srcRect/>
          <a:stretch>
            <a:fillRect/>
          </a:stretch>
        </p:blipFill>
        <p:spPr bwMode="auto">
          <a:xfrm>
            <a:off x="971550" y="-26988"/>
            <a:ext cx="6856413" cy="6856413"/>
          </a:xfrm>
          <a:prstGeom prst="rect">
            <a:avLst/>
          </a:prstGeom>
          <a:noFill/>
          <a:ln w="9525">
            <a:noFill/>
            <a:miter lim="800000"/>
            <a:headEnd/>
            <a:tailEnd/>
          </a:ln>
        </p:spPr>
      </p:pic>
      <p:pic>
        <p:nvPicPr>
          <p:cNvPr id="482308" name="Picture 7" descr="PINS-turquoise"/>
          <p:cNvPicPr>
            <a:picLocks noChangeAspect="1" noChangeArrowheads="1"/>
          </p:cNvPicPr>
          <p:nvPr/>
        </p:nvPicPr>
        <p:blipFill>
          <a:blip r:embed="rId4"/>
          <a:srcRect/>
          <a:stretch>
            <a:fillRect/>
          </a:stretch>
        </p:blipFill>
        <p:spPr bwMode="auto">
          <a:xfrm>
            <a:off x="1042988" y="473075"/>
            <a:ext cx="1876425" cy="1876425"/>
          </a:xfrm>
          <a:prstGeom prst="rect">
            <a:avLst/>
          </a:prstGeom>
          <a:noFill/>
          <a:ln w="9525">
            <a:noFill/>
            <a:miter lim="800000"/>
            <a:headEnd/>
            <a:tailEnd/>
          </a:ln>
        </p:spPr>
      </p:pic>
      <p:sp>
        <p:nvSpPr>
          <p:cNvPr id="482309" name="Rectangle 3"/>
          <p:cNvSpPr>
            <a:spLocks noChangeArrowheads="1"/>
          </p:cNvSpPr>
          <p:nvPr/>
        </p:nvSpPr>
        <p:spPr bwMode="auto">
          <a:xfrm>
            <a:off x="1135063" y="995363"/>
            <a:ext cx="1684337" cy="581025"/>
          </a:xfrm>
          <a:prstGeom prst="rect">
            <a:avLst/>
          </a:prstGeom>
          <a:noFill/>
          <a:ln w="9525">
            <a:noFill/>
            <a:miter lim="800000"/>
            <a:headEnd/>
            <a:tailEnd/>
          </a:ln>
        </p:spPr>
        <p:txBody>
          <a:bodyPr>
            <a:prstTxWarp prst="textNoShape">
              <a:avLst/>
            </a:prstTxWarp>
            <a:spAutoFit/>
          </a:bodyPr>
          <a:lstStyle/>
          <a:p>
            <a:pPr algn="ctr" defTabSz="457200"/>
            <a:r>
              <a:rPr lang="fr-FR" sz="1600" b="1">
                <a:solidFill>
                  <a:schemeClr val="bg1"/>
                </a:solidFill>
                <a:latin typeface="Calibri" charset="0"/>
                <a:ea typeface="ＭＳ Ｐゴシック" charset="-128"/>
                <a:cs typeface="ＭＳ Ｐゴシック" charset="-128"/>
              </a:rPr>
              <a:t>FIRST IMPRESSION</a:t>
            </a:r>
          </a:p>
        </p:txBody>
      </p:sp>
      <p:sp>
        <p:nvSpPr>
          <p:cNvPr id="482310" name="ZoneTexte 9"/>
          <p:cNvSpPr txBox="1">
            <a:spLocks noChangeArrowheads="1"/>
          </p:cNvSpPr>
          <p:nvPr/>
        </p:nvSpPr>
        <p:spPr bwMode="auto">
          <a:xfrm>
            <a:off x="2771775" y="1052513"/>
            <a:ext cx="4392613" cy="863600"/>
          </a:xfrm>
          <a:prstGeom prst="rect">
            <a:avLst/>
          </a:prstGeom>
          <a:noFill/>
          <a:ln w="9525">
            <a:noFill/>
            <a:miter lim="800000"/>
            <a:headEnd/>
            <a:tailEnd/>
          </a:ln>
        </p:spPr>
        <p:txBody>
          <a:bodyPr>
            <a:prstTxWarp prst="textNoShape">
              <a:avLst/>
            </a:prstTxWarp>
          </a:bodyPr>
          <a:lstStyle/>
          <a:p>
            <a:pPr defTabSz="457200">
              <a:lnSpc>
                <a:spcPct val="80000"/>
              </a:lnSpc>
            </a:pPr>
            <a:r>
              <a:rPr lang="en-US" sz="2500" b="1">
                <a:solidFill>
                  <a:srgbClr val="808080"/>
                </a:solidFill>
                <a:latin typeface="Calibri" charset="0"/>
                <a:ea typeface="ＭＳ Ｐゴシック" charset="-128"/>
                <a:cs typeface="ＭＳ Ｐゴシック" charset="-128"/>
              </a:rPr>
              <a:t>Prepare, prepare, prepare</a:t>
            </a:r>
          </a:p>
          <a:p>
            <a:pPr defTabSz="457200">
              <a:lnSpc>
                <a:spcPct val="80000"/>
              </a:lnSpc>
            </a:pPr>
            <a:r>
              <a:rPr lang="en-US" sz="2100" b="1">
                <a:solidFill>
                  <a:srgbClr val="808080"/>
                </a:solidFill>
                <a:latin typeface="Calibri" charset="0"/>
                <a:ea typeface="ＭＳ Ｐゴシック" charset="-128"/>
                <a:cs typeface="ＭＳ Ｐゴシック" charset="-128"/>
              </a:rPr>
              <a:t>(7 times)</a:t>
            </a:r>
            <a:r>
              <a:rPr lang="en-GB" sz="2100">
                <a:solidFill>
                  <a:srgbClr val="808080"/>
                </a:solidFill>
                <a:ea typeface="ＭＳ Ｐゴシック" charset="-128"/>
                <a:cs typeface="ＭＳ Ｐゴシック" charset="-128"/>
              </a:rPr>
              <a:t> </a:t>
            </a:r>
            <a:endParaRPr lang="fr-FR" sz="2100">
              <a:latin typeface="Calibri" charset="0"/>
              <a:ea typeface="ＭＳ Ｐゴシック" charset="-128"/>
              <a:cs typeface="ＭＳ Ｐゴシック" charset="-128"/>
            </a:endParaRPr>
          </a:p>
        </p:txBody>
      </p:sp>
      <p:pic>
        <p:nvPicPr>
          <p:cNvPr id="482311" name="Picture 5" descr="CG-Jocon-2"/>
          <p:cNvPicPr>
            <a:picLocks noChangeAspect="1" noChangeArrowheads="1"/>
          </p:cNvPicPr>
          <p:nvPr/>
        </p:nvPicPr>
        <p:blipFill>
          <a:blip r:embed="rId5"/>
          <a:srcRect/>
          <a:stretch>
            <a:fillRect/>
          </a:stretch>
        </p:blipFill>
        <p:spPr bwMode="auto">
          <a:xfrm>
            <a:off x="3563938" y="1990725"/>
            <a:ext cx="1900237" cy="2733675"/>
          </a:xfrm>
          <a:prstGeom prst="rect">
            <a:avLst/>
          </a:prstGeom>
          <a:noFill/>
          <a:ln w="9525">
            <a:noFill/>
            <a:miter lim="800000"/>
            <a:headEnd/>
            <a:tailEnd/>
          </a:ln>
        </p:spPr>
      </p:pic>
      <p:sp>
        <p:nvSpPr>
          <p:cNvPr id="482312" name="Text Box 4"/>
          <p:cNvSpPr txBox="1">
            <a:spLocks noChangeArrowheads="1"/>
          </p:cNvSpPr>
          <p:nvPr/>
        </p:nvSpPr>
        <p:spPr bwMode="auto">
          <a:xfrm>
            <a:off x="2471738" y="4692650"/>
            <a:ext cx="3971925" cy="968375"/>
          </a:xfrm>
          <a:prstGeom prst="rect">
            <a:avLst/>
          </a:prstGeom>
          <a:noFill/>
          <a:ln w="12700">
            <a:noFill/>
            <a:miter lim="800000"/>
            <a:headEnd type="none" w="sm" len="sm"/>
            <a:tailEnd type="none" w="sm" len="sm"/>
          </a:ln>
        </p:spPr>
        <p:txBody>
          <a:bodyPr lIns="91418" tIns="45709" rIns="91418" bIns="45709">
            <a:prstTxWarp prst="textNoShape">
              <a:avLst/>
            </a:prstTxWarp>
            <a:spAutoFit/>
          </a:bodyPr>
          <a:lstStyle/>
          <a:p>
            <a:pPr algn="ctr" defTabSz="912813" eaLnBrk="0" hangingPunct="0">
              <a:lnSpc>
                <a:spcPct val="80000"/>
              </a:lnSpc>
              <a:spcBef>
                <a:spcPct val="50000"/>
              </a:spcBef>
            </a:pPr>
            <a:r>
              <a:rPr lang="en-GB" sz="2400">
                <a:solidFill>
                  <a:srgbClr val="808080"/>
                </a:solidFill>
                <a:latin typeface="Calibri" charset="0"/>
                <a:ea typeface="ＭＳ Ｐゴシック" charset="-128"/>
                <a:cs typeface="ＭＳ Ｐゴシック" charset="-128"/>
              </a:rPr>
              <a:t>You have only ONE CHANCE to make a first good impression</a:t>
            </a:r>
            <a:r>
              <a:rPr lang="en-GB" sz="1200">
                <a:solidFill>
                  <a:srgbClr val="808080"/>
                </a:solidFill>
                <a:latin typeface="Calibri" charset="0"/>
                <a:ea typeface="ＭＳ Ｐゴシック" charset="-128"/>
                <a:cs typeface="ＭＳ Ｐゴシック" charset="-128"/>
              </a:rPr>
              <a:t/>
            </a:r>
            <a:br>
              <a:rPr lang="en-GB" sz="1200">
                <a:solidFill>
                  <a:srgbClr val="808080"/>
                </a:solidFill>
                <a:latin typeface="Calibri" charset="0"/>
                <a:ea typeface="ＭＳ Ｐゴシック" charset="-128"/>
                <a:cs typeface="ＭＳ Ｐゴシック" charset="-128"/>
              </a:rPr>
            </a:br>
            <a:r>
              <a:rPr lang="en-GB" sz="2400">
                <a:solidFill>
                  <a:srgbClr val="808080"/>
                </a:solidFill>
                <a:latin typeface="Calibri" charset="0"/>
                <a:ea typeface="ＭＳ Ｐゴシック" charset="-128"/>
                <a:cs typeface="ＭＳ Ｐゴシック" charset="-128"/>
              </a:rPr>
              <a:t>…</a:t>
            </a:r>
          </a:p>
        </p:txBody>
      </p:sp>
    </p:spTree>
  </p:cSld>
  <p:clrMapOvr>
    <a:masterClrMapping/>
  </p:clrMapOvr>
  <p:transition spd="slow"/>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Footer Placeholder 1"/>
          <p:cNvSpPr>
            <a:spLocks noGrp="1"/>
          </p:cNvSpPr>
          <p:nvPr>
            <p:ph type="ftr" sz="quarter" idx="10"/>
          </p:nvPr>
        </p:nvSpPr>
        <p:spPr/>
        <p:txBody>
          <a:bodyPr/>
          <a:lstStyle/>
          <a:p>
            <a:r>
              <a:rPr lang="fr-FR"/>
              <a:t>10</a:t>
            </a:r>
            <a:r>
              <a:rPr lang="fr-FR" baseline="30000"/>
              <a:t>th</a:t>
            </a:r>
            <a:r>
              <a:rPr lang="fr-FR"/>
              <a:t>-12</a:t>
            </a:r>
            <a:r>
              <a:rPr lang="fr-FR" baseline="30000"/>
              <a:t>th</a:t>
            </a:r>
            <a:r>
              <a:rPr lang="fr-FR"/>
              <a:t> February 2010</a:t>
            </a:r>
            <a:endParaRPr lang="fr-FR"/>
          </a:p>
        </p:txBody>
      </p:sp>
      <p:pic>
        <p:nvPicPr>
          <p:cNvPr id="483331" name="Picture 10" descr="PINS-blanc-bleu"/>
          <p:cNvPicPr>
            <a:picLocks noChangeAspect="1" noChangeArrowheads="1"/>
          </p:cNvPicPr>
          <p:nvPr/>
        </p:nvPicPr>
        <p:blipFill>
          <a:blip r:embed="rId3"/>
          <a:srcRect/>
          <a:stretch>
            <a:fillRect/>
          </a:stretch>
        </p:blipFill>
        <p:spPr bwMode="auto">
          <a:xfrm>
            <a:off x="971550" y="-26988"/>
            <a:ext cx="6856413" cy="6856413"/>
          </a:xfrm>
          <a:prstGeom prst="rect">
            <a:avLst/>
          </a:prstGeom>
          <a:noFill/>
          <a:ln w="9525">
            <a:noFill/>
            <a:miter lim="800000"/>
            <a:headEnd/>
            <a:tailEnd/>
          </a:ln>
        </p:spPr>
      </p:pic>
      <p:pic>
        <p:nvPicPr>
          <p:cNvPr id="483332" name="Picture 7" descr="PINS-turquoise"/>
          <p:cNvPicPr>
            <a:picLocks noChangeAspect="1" noChangeArrowheads="1"/>
          </p:cNvPicPr>
          <p:nvPr/>
        </p:nvPicPr>
        <p:blipFill>
          <a:blip r:embed="rId4"/>
          <a:srcRect/>
          <a:stretch>
            <a:fillRect/>
          </a:stretch>
        </p:blipFill>
        <p:spPr bwMode="auto">
          <a:xfrm>
            <a:off x="1258888" y="333375"/>
            <a:ext cx="1876425" cy="1876425"/>
          </a:xfrm>
          <a:prstGeom prst="rect">
            <a:avLst/>
          </a:prstGeom>
          <a:noFill/>
          <a:ln w="9525">
            <a:noFill/>
            <a:miter lim="800000"/>
            <a:headEnd/>
            <a:tailEnd/>
          </a:ln>
        </p:spPr>
      </p:pic>
      <p:sp>
        <p:nvSpPr>
          <p:cNvPr id="483333" name="Rectangle 3"/>
          <p:cNvSpPr>
            <a:spLocks noChangeArrowheads="1"/>
          </p:cNvSpPr>
          <p:nvPr/>
        </p:nvSpPr>
        <p:spPr bwMode="auto">
          <a:xfrm>
            <a:off x="1350963" y="908050"/>
            <a:ext cx="1684337" cy="581025"/>
          </a:xfrm>
          <a:prstGeom prst="rect">
            <a:avLst/>
          </a:prstGeom>
          <a:noFill/>
          <a:ln w="9525">
            <a:noFill/>
            <a:miter lim="800000"/>
            <a:headEnd/>
            <a:tailEnd/>
          </a:ln>
        </p:spPr>
        <p:txBody>
          <a:bodyPr>
            <a:prstTxWarp prst="textNoShape">
              <a:avLst/>
            </a:prstTxWarp>
            <a:spAutoFit/>
          </a:bodyPr>
          <a:lstStyle/>
          <a:p>
            <a:pPr algn="ctr" defTabSz="457200"/>
            <a:r>
              <a:rPr lang="fr-FR" sz="1600" b="1">
                <a:solidFill>
                  <a:schemeClr val="bg1"/>
                </a:solidFill>
                <a:latin typeface="Calibri" charset="0"/>
                <a:ea typeface="ＭＳ Ｐゴシック" charset="-128"/>
                <a:cs typeface="ＭＳ Ｐゴシック" charset="-128"/>
              </a:rPr>
              <a:t>WHAT OTHERS THINK OF YOU</a:t>
            </a:r>
          </a:p>
        </p:txBody>
      </p:sp>
      <p:sp>
        <p:nvSpPr>
          <p:cNvPr id="483334" name="ZoneTexte 9"/>
          <p:cNvSpPr txBox="1">
            <a:spLocks noChangeArrowheads="1"/>
          </p:cNvSpPr>
          <p:nvPr/>
        </p:nvSpPr>
        <p:spPr bwMode="auto">
          <a:xfrm>
            <a:off x="3035300" y="1123950"/>
            <a:ext cx="3697288" cy="288925"/>
          </a:xfrm>
          <a:prstGeom prst="rect">
            <a:avLst/>
          </a:prstGeom>
          <a:noFill/>
          <a:ln w="9525">
            <a:noFill/>
            <a:miter lim="800000"/>
            <a:headEnd/>
            <a:tailEnd/>
          </a:ln>
        </p:spPr>
        <p:txBody>
          <a:bodyPr>
            <a:prstTxWarp prst="textNoShape">
              <a:avLst/>
            </a:prstTxWarp>
          </a:bodyPr>
          <a:lstStyle/>
          <a:p>
            <a:pPr defTabSz="457200">
              <a:lnSpc>
                <a:spcPct val="80000"/>
              </a:lnSpc>
            </a:pPr>
            <a:r>
              <a:rPr lang="en-US" sz="2800" b="1">
                <a:solidFill>
                  <a:srgbClr val="808080"/>
                </a:solidFill>
                <a:latin typeface="Calibri" charset="0"/>
                <a:ea typeface="ＭＳ Ｐゴシック" charset="-128"/>
                <a:cs typeface="ＭＳ Ｐゴシック" charset="-128"/>
              </a:rPr>
              <a:t>The human onion</a:t>
            </a:r>
          </a:p>
          <a:p>
            <a:pPr defTabSz="457200">
              <a:lnSpc>
                <a:spcPct val="80000"/>
              </a:lnSpc>
            </a:pPr>
            <a:r>
              <a:rPr lang="en-GB" sz="2800">
                <a:solidFill>
                  <a:srgbClr val="808080"/>
                </a:solidFill>
                <a:ea typeface="ＭＳ Ｐゴシック" charset="-128"/>
                <a:cs typeface="ＭＳ Ｐゴシック" charset="-128"/>
              </a:rPr>
              <a:t> </a:t>
            </a:r>
            <a:endParaRPr lang="fr-FR" sz="2800">
              <a:latin typeface="Calibri" charset="0"/>
              <a:ea typeface="ＭＳ Ｐゴシック" charset="-128"/>
              <a:cs typeface="ＭＳ Ｐゴシック" charset="-128"/>
            </a:endParaRPr>
          </a:p>
        </p:txBody>
      </p:sp>
      <p:pic>
        <p:nvPicPr>
          <p:cNvPr id="483335" name="Picture 6" descr="onion---behaviours"/>
          <p:cNvPicPr>
            <a:picLocks noChangeAspect="1" noChangeArrowheads="1"/>
          </p:cNvPicPr>
          <p:nvPr/>
        </p:nvPicPr>
        <p:blipFill>
          <a:blip r:embed="rId5"/>
          <a:srcRect/>
          <a:stretch>
            <a:fillRect/>
          </a:stretch>
        </p:blipFill>
        <p:spPr bwMode="auto">
          <a:xfrm>
            <a:off x="2738438" y="1773238"/>
            <a:ext cx="3562350" cy="3468687"/>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 name="Footer Placeholder 1"/>
          <p:cNvSpPr>
            <a:spLocks noGrp="1"/>
          </p:cNvSpPr>
          <p:nvPr>
            <p:ph type="ftr" sz="quarter" idx="10"/>
          </p:nvPr>
        </p:nvSpPr>
        <p:spPr/>
        <p:txBody>
          <a:bodyPr/>
          <a:lstStyle/>
          <a:p>
            <a:r>
              <a:rPr lang="fr-FR"/>
              <a:t>10</a:t>
            </a:r>
            <a:r>
              <a:rPr lang="fr-FR" baseline="30000"/>
              <a:t>th</a:t>
            </a:r>
            <a:r>
              <a:rPr lang="fr-FR"/>
              <a:t>-12</a:t>
            </a:r>
            <a:r>
              <a:rPr lang="fr-FR" baseline="30000"/>
              <a:t>th</a:t>
            </a:r>
            <a:r>
              <a:rPr lang="fr-FR"/>
              <a:t> February 2010</a:t>
            </a:r>
            <a:endParaRPr lang="fr-FR"/>
          </a:p>
        </p:txBody>
      </p:sp>
      <p:pic>
        <p:nvPicPr>
          <p:cNvPr id="484355" name="Picture 10" descr="PINS-blanc-bleu"/>
          <p:cNvPicPr>
            <a:picLocks noChangeAspect="1" noChangeArrowheads="1"/>
          </p:cNvPicPr>
          <p:nvPr/>
        </p:nvPicPr>
        <p:blipFill>
          <a:blip r:embed="rId3"/>
          <a:srcRect/>
          <a:stretch>
            <a:fillRect/>
          </a:stretch>
        </p:blipFill>
        <p:spPr bwMode="auto">
          <a:xfrm>
            <a:off x="971550" y="-26988"/>
            <a:ext cx="6856413" cy="6856413"/>
          </a:xfrm>
          <a:prstGeom prst="rect">
            <a:avLst/>
          </a:prstGeom>
          <a:noFill/>
          <a:ln w="9525">
            <a:noFill/>
            <a:miter lim="800000"/>
            <a:headEnd/>
            <a:tailEnd/>
          </a:ln>
        </p:spPr>
      </p:pic>
      <p:pic>
        <p:nvPicPr>
          <p:cNvPr id="484356" name="Picture 16" descr="ceo"/>
          <p:cNvPicPr>
            <a:picLocks noChangeAspect="1" noChangeArrowheads="1"/>
          </p:cNvPicPr>
          <p:nvPr/>
        </p:nvPicPr>
        <p:blipFill>
          <a:blip r:embed="rId4"/>
          <a:srcRect/>
          <a:stretch>
            <a:fillRect/>
          </a:stretch>
        </p:blipFill>
        <p:spPr bwMode="auto">
          <a:xfrm>
            <a:off x="6338888" y="3227388"/>
            <a:ext cx="609600" cy="915987"/>
          </a:xfrm>
          <a:prstGeom prst="rect">
            <a:avLst/>
          </a:prstGeom>
          <a:noFill/>
          <a:ln w="9525">
            <a:noFill/>
            <a:miter lim="800000"/>
            <a:headEnd/>
            <a:tailEnd/>
          </a:ln>
        </p:spPr>
      </p:pic>
      <p:pic>
        <p:nvPicPr>
          <p:cNvPr id="484357" name="Picture 7" descr="PINS-turquoise"/>
          <p:cNvPicPr>
            <a:picLocks noChangeAspect="1" noChangeArrowheads="1"/>
          </p:cNvPicPr>
          <p:nvPr/>
        </p:nvPicPr>
        <p:blipFill>
          <a:blip r:embed="rId5"/>
          <a:srcRect/>
          <a:stretch>
            <a:fillRect/>
          </a:stretch>
        </p:blipFill>
        <p:spPr bwMode="auto">
          <a:xfrm>
            <a:off x="1258888" y="404813"/>
            <a:ext cx="1876425" cy="1876425"/>
          </a:xfrm>
          <a:prstGeom prst="rect">
            <a:avLst/>
          </a:prstGeom>
          <a:noFill/>
          <a:ln w="9525">
            <a:noFill/>
            <a:miter lim="800000"/>
            <a:headEnd/>
            <a:tailEnd/>
          </a:ln>
        </p:spPr>
      </p:pic>
      <p:sp>
        <p:nvSpPr>
          <p:cNvPr id="484358" name="Rectangle 3"/>
          <p:cNvSpPr>
            <a:spLocks noChangeArrowheads="1"/>
          </p:cNvSpPr>
          <p:nvPr/>
        </p:nvSpPr>
        <p:spPr bwMode="auto">
          <a:xfrm>
            <a:off x="1565275" y="1047750"/>
            <a:ext cx="1277938" cy="581025"/>
          </a:xfrm>
          <a:prstGeom prst="rect">
            <a:avLst/>
          </a:prstGeom>
          <a:noFill/>
          <a:ln w="9525">
            <a:noFill/>
            <a:miter lim="800000"/>
            <a:headEnd/>
            <a:tailEnd/>
          </a:ln>
        </p:spPr>
        <p:txBody>
          <a:bodyPr>
            <a:prstTxWarp prst="textNoShape">
              <a:avLst/>
            </a:prstTxWarp>
            <a:spAutoFit/>
          </a:bodyPr>
          <a:lstStyle/>
          <a:p>
            <a:pPr algn="ctr" defTabSz="457200"/>
            <a:r>
              <a:rPr lang="fr-FR" sz="1600" b="1">
                <a:solidFill>
                  <a:schemeClr val="bg1"/>
                </a:solidFill>
                <a:latin typeface="Calibri" charset="0"/>
                <a:ea typeface="ＭＳ Ｐゴシック" charset="-128"/>
                <a:cs typeface="ＭＳ Ｐゴシック" charset="-128"/>
              </a:rPr>
              <a:t>HOW DO WE LEARN?</a:t>
            </a:r>
          </a:p>
        </p:txBody>
      </p:sp>
      <p:grpSp>
        <p:nvGrpSpPr>
          <p:cNvPr id="2" name="Group 6"/>
          <p:cNvGrpSpPr>
            <a:grpSpLocks/>
          </p:cNvGrpSpPr>
          <p:nvPr/>
        </p:nvGrpSpPr>
        <p:grpSpPr bwMode="auto">
          <a:xfrm>
            <a:off x="1504950" y="2022475"/>
            <a:ext cx="5181600" cy="2919413"/>
            <a:chOff x="954" y="315"/>
            <a:chExt cx="4510" cy="3238"/>
          </a:xfrm>
        </p:grpSpPr>
        <p:pic>
          <p:nvPicPr>
            <p:cNvPr id="484360" name="Picture 2" descr="bean"/>
            <p:cNvPicPr>
              <a:picLocks noChangeAspect="1" noChangeArrowheads="1"/>
            </p:cNvPicPr>
            <p:nvPr/>
          </p:nvPicPr>
          <p:blipFill>
            <a:blip r:embed="rId6"/>
            <a:srcRect/>
            <a:stretch>
              <a:fillRect/>
            </a:stretch>
          </p:blipFill>
          <p:spPr bwMode="auto">
            <a:xfrm>
              <a:off x="4395" y="315"/>
              <a:ext cx="766" cy="1225"/>
            </a:xfrm>
            <a:prstGeom prst="rect">
              <a:avLst/>
            </a:prstGeom>
            <a:noFill/>
            <a:ln w="9525">
              <a:noFill/>
              <a:miter lim="800000"/>
              <a:headEnd/>
              <a:tailEnd/>
            </a:ln>
          </p:spPr>
        </p:pic>
        <p:sp>
          <p:nvSpPr>
            <p:cNvPr id="484361" name="Rectangle 6"/>
            <p:cNvSpPr>
              <a:spLocks noChangeArrowheads="1"/>
            </p:cNvSpPr>
            <p:nvPr/>
          </p:nvSpPr>
          <p:spPr bwMode="auto">
            <a:xfrm>
              <a:off x="2658" y="2601"/>
              <a:ext cx="1672" cy="952"/>
            </a:xfrm>
            <a:prstGeom prst="rect">
              <a:avLst/>
            </a:prstGeom>
            <a:noFill/>
            <a:ln w="12700">
              <a:noFill/>
              <a:miter lim="800000"/>
              <a:headEnd/>
              <a:tailEnd/>
            </a:ln>
          </p:spPr>
          <p:txBody>
            <a:bodyPr wrap="none" lIns="92064" tIns="46032" rIns="92064" bIns="46032" anchor="ctr">
              <a:prstTxWarp prst="textNoShape">
                <a:avLst/>
              </a:prstTxWarp>
            </a:bodyPr>
            <a:lstStyle/>
            <a:p>
              <a:pPr algn="ctr" defTabSz="457200" eaLnBrk="0" hangingPunct="0"/>
              <a:r>
                <a:rPr lang="en-GB" sz="2800">
                  <a:solidFill>
                    <a:srgbClr val="000090"/>
                  </a:solidFill>
                  <a:latin typeface="Trebuchet MS" charset="0"/>
                  <a:ea typeface="ＭＳ Ｐゴシック" charset="-128"/>
                  <a:cs typeface="ＭＳ Ｐゴシック" charset="-128"/>
                </a:rPr>
                <a:t>General </a:t>
              </a:r>
            </a:p>
            <a:p>
              <a:pPr algn="ctr" defTabSz="457200" eaLnBrk="0" hangingPunct="0"/>
              <a:r>
                <a:rPr lang="en-GB" sz="2800">
                  <a:solidFill>
                    <a:srgbClr val="000090"/>
                  </a:solidFill>
                  <a:latin typeface="Trebuchet MS" charset="0"/>
                  <a:ea typeface="ＭＳ Ｐゴシック" charset="-128"/>
                  <a:cs typeface="ＭＳ Ｐゴシック" charset="-128"/>
                </a:rPr>
                <a:t>Theory</a:t>
              </a:r>
            </a:p>
          </p:txBody>
        </p:sp>
        <p:sp>
          <p:nvSpPr>
            <p:cNvPr id="484362" name="Rectangle 7"/>
            <p:cNvSpPr>
              <a:spLocks noChangeArrowheads="1"/>
            </p:cNvSpPr>
            <p:nvPr/>
          </p:nvSpPr>
          <p:spPr bwMode="auto">
            <a:xfrm>
              <a:off x="3696" y="1896"/>
              <a:ext cx="1768" cy="448"/>
            </a:xfrm>
            <a:prstGeom prst="rect">
              <a:avLst/>
            </a:prstGeom>
            <a:noFill/>
            <a:ln w="12700">
              <a:noFill/>
              <a:miter lim="800000"/>
              <a:headEnd/>
              <a:tailEnd/>
            </a:ln>
          </p:spPr>
          <p:txBody>
            <a:bodyPr wrap="none" lIns="92064" tIns="46032" rIns="92064" bIns="46032" anchor="ctr">
              <a:prstTxWarp prst="textNoShape">
                <a:avLst/>
              </a:prstTxWarp>
            </a:bodyPr>
            <a:lstStyle/>
            <a:p>
              <a:pPr algn="ctr" defTabSz="457200" eaLnBrk="0" hangingPunct="0"/>
              <a:r>
                <a:rPr lang="en-GB" sz="2800">
                  <a:solidFill>
                    <a:srgbClr val="000090"/>
                  </a:solidFill>
                  <a:latin typeface="Trebuchet MS" charset="0"/>
                  <a:ea typeface="ＭＳ Ｐゴシック" charset="-128"/>
                  <a:cs typeface="ＭＳ Ｐゴシック" charset="-128"/>
                </a:rPr>
                <a:t>Reflect</a:t>
              </a:r>
            </a:p>
          </p:txBody>
        </p:sp>
        <p:sp>
          <p:nvSpPr>
            <p:cNvPr id="484363" name="Rectangle 8"/>
            <p:cNvSpPr>
              <a:spLocks noChangeArrowheads="1"/>
            </p:cNvSpPr>
            <p:nvPr/>
          </p:nvSpPr>
          <p:spPr bwMode="auto">
            <a:xfrm>
              <a:off x="2658" y="873"/>
              <a:ext cx="1672" cy="568"/>
            </a:xfrm>
            <a:prstGeom prst="rect">
              <a:avLst/>
            </a:prstGeom>
            <a:noFill/>
            <a:ln w="12700">
              <a:noFill/>
              <a:miter lim="800000"/>
              <a:headEnd/>
              <a:tailEnd/>
            </a:ln>
          </p:spPr>
          <p:txBody>
            <a:bodyPr wrap="none" lIns="92064" tIns="46032" rIns="92064" bIns="46032" anchor="ctr">
              <a:prstTxWarp prst="textNoShape">
                <a:avLst/>
              </a:prstTxWarp>
            </a:bodyPr>
            <a:lstStyle/>
            <a:p>
              <a:pPr algn="ctr" defTabSz="457200" eaLnBrk="0" hangingPunct="0"/>
              <a:r>
                <a:rPr lang="en-GB" sz="2800">
                  <a:solidFill>
                    <a:srgbClr val="000090"/>
                  </a:solidFill>
                  <a:latin typeface="Trebuchet MS" charset="0"/>
                  <a:ea typeface="ＭＳ Ｐゴシック" charset="-128"/>
                  <a:cs typeface="ＭＳ Ｐゴシック" charset="-128"/>
                </a:rPr>
                <a:t>Experience</a:t>
              </a:r>
            </a:p>
          </p:txBody>
        </p:sp>
        <p:sp>
          <p:nvSpPr>
            <p:cNvPr id="484364" name="Rectangle 9"/>
            <p:cNvSpPr>
              <a:spLocks noChangeArrowheads="1"/>
            </p:cNvSpPr>
            <p:nvPr/>
          </p:nvSpPr>
          <p:spPr bwMode="auto">
            <a:xfrm>
              <a:off x="954" y="1929"/>
              <a:ext cx="1816" cy="568"/>
            </a:xfrm>
            <a:prstGeom prst="rect">
              <a:avLst/>
            </a:prstGeom>
            <a:noFill/>
            <a:ln w="12700">
              <a:noFill/>
              <a:miter lim="800000"/>
              <a:headEnd/>
              <a:tailEnd/>
            </a:ln>
          </p:spPr>
          <p:txBody>
            <a:bodyPr wrap="none" lIns="92064" tIns="46032" rIns="92064" bIns="46032" anchor="ctr">
              <a:prstTxWarp prst="textNoShape">
                <a:avLst/>
              </a:prstTxWarp>
            </a:bodyPr>
            <a:lstStyle/>
            <a:p>
              <a:pPr algn="ctr" defTabSz="457200" eaLnBrk="0" hangingPunct="0"/>
              <a:r>
                <a:rPr lang="en-GB" sz="2800">
                  <a:solidFill>
                    <a:srgbClr val="000090"/>
                  </a:solidFill>
                  <a:latin typeface="Trebuchet MS" charset="0"/>
                  <a:ea typeface="ＭＳ Ｐゴシック" charset="-128"/>
                  <a:cs typeface="ＭＳ Ｐゴシック" charset="-128"/>
                </a:rPr>
                <a:t>Plan/Test</a:t>
              </a:r>
            </a:p>
          </p:txBody>
        </p:sp>
        <p:sp>
          <p:nvSpPr>
            <p:cNvPr id="484365" name="Arc 10"/>
            <p:cNvSpPr>
              <a:spLocks/>
            </p:cNvSpPr>
            <p:nvPr/>
          </p:nvSpPr>
          <p:spPr bwMode="auto">
            <a:xfrm>
              <a:off x="4121" y="2456"/>
              <a:ext cx="913" cy="673"/>
            </a:xfrm>
            <a:custGeom>
              <a:avLst/>
              <a:gdLst>
                <a:gd name="T0" fmla="*/ 90770952 w 21600"/>
                <a:gd name="T1" fmla="*/ 0 h 21600"/>
                <a:gd name="T2" fmla="*/ 0 w 21600"/>
                <a:gd name="T3" fmla="*/ 66910023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599"/>
                  </a:cubicBezTo>
                </a:path>
                <a:path w="21600" h="21600" stroke="0" extrusionOk="0">
                  <a:moveTo>
                    <a:pt x="21600" y="0"/>
                  </a:moveTo>
                  <a:cubicBezTo>
                    <a:pt x="21600" y="11929"/>
                    <a:pt x="11929" y="21599"/>
                    <a:pt x="0" y="21599"/>
                  </a:cubicBezTo>
                  <a:lnTo>
                    <a:pt x="0" y="0"/>
                  </a:lnTo>
                  <a:close/>
                </a:path>
              </a:pathLst>
            </a:custGeom>
            <a:noFill/>
            <a:ln w="50800" cap="rnd">
              <a:solidFill>
                <a:srgbClr val="4F81BD"/>
              </a:solidFill>
              <a:round/>
              <a:headEnd type="none" w="sm" len="sm"/>
              <a:tailEnd type="stealth" w="med" len="lg"/>
            </a:ln>
          </p:spPr>
          <p:txBody>
            <a:bodyPr lIns="91429" tIns="45715" rIns="91429" bIns="45715">
              <a:prstTxWarp prst="textNoShape">
                <a:avLst/>
              </a:prstTxWarp>
            </a:bodyPr>
            <a:lstStyle/>
            <a:p>
              <a:pPr defTabSz="457200"/>
              <a:endParaRPr lang="en-US">
                <a:ea typeface="ＭＳ Ｐゴシック" charset="-128"/>
                <a:cs typeface="ＭＳ Ｐゴシック" charset="-128"/>
              </a:endParaRPr>
            </a:p>
          </p:txBody>
        </p:sp>
        <p:sp>
          <p:nvSpPr>
            <p:cNvPr id="484366" name="Arc 11"/>
            <p:cNvSpPr>
              <a:spLocks/>
            </p:cNvSpPr>
            <p:nvPr/>
          </p:nvSpPr>
          <p:spPr bwMode="auto">
            <a:xfrm>
              <a:off x="4121" y="1305"/>
              <a:ext cx="936" cy="792"/>
            </a:xfrm>
            <a:custGeom>
              <a:avLst/>
              <a:gdLst>
                <a:gd name="T0" fmla="*/ 0 w 21600"/>
                <a:gd name="T1" fmla="*/ 0 h 21600"/>
                <a:gd name="T2" fmla="*/ 93057625 w 21600"/>
                <a:gd name="T3" fmla="*/ 78741067 h 21600"/>
                <a:gd name="T4" fmla="*/ 0 w 21600"/>
                <a:gd name="T5" fmla="*/ 7874106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50800" cap="rnd">
              <a:solidFill>
                <a:srgbClr val="4F81BD"/>
              </a:solidFill>
              <a:round/>
              <a:headEnd type="none" w="sm" len="sm"/>
              <a:tailEnd type="stealth" w="med" len="lg"/>
            </a:ln>
          </p:spPr>
          <p:txBody>
            <a:bodyPr lIns="91429" tIns="45715" rIns="91429" bIns="45715">
              <a:prstTxWarp prst="textNoShape">
                <a:avLst/>
              </a:prstTxWarp>
            </a:bodyPr>
            <a:lstStyle/>
            <a:p>
              <a:pPr defTabSz="457200"/>
              <a:endParaRPr lang="en-US">
                <a:ea typeface="ＭＳ Ｐゴシック" charset="-128"/>
                <a:cs typeface="ＭＳ Ｐゴシック" charset="-128"/>
              </a:endParaRPr>
            </a:p>
          </p:txBody>
        </p:sp>
        <p:sp>
          <p:nvSpPr>
            <p:cNvPr id="484367" name="Arc 12"/>
            <p:cNvSpPr>
              <a:spLocks/>
            </p:cNvSpPr>
            <p:nvPr/>
          </p:nvSpPr>
          <p:spPr bwMode="auto">
            <a:xfrm>
              <a:off x="1818" y="1209"/>
              <a:ext cx="912" cy="816"/>
            </a:xfrm>
            <a:custGeom>
              <a:avLst/>
              <a:gdLst>
                <a:gd name="T0" fmla="*/ 0 w 21600"/>
                <a:gd name="T1" fmla="*/ 81127160 h 21600"/>
                <a:gd name="T2" fmla="*/ 90671532 w 21600"/>
                <a:gd name="T3" fmla="*/ 0 h 21600"/>
                <a:gd name="T4" fmla="*/ 90671532 w 21600"/>
                <a:gd name="T5" fmla="*/ 8112716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21599"/>
                  </a:moveTo>
                  <a:cubicBezTo>
                    <a:pt x="-1" y="9680"/>
                    <a:pt x="9656" y="13"/>
                    <a:pt x="21576" y="0"/>
                  </a:cubicBezTo>
                </a:path>
                <a:path w="21600" h="21600" stroke="0" extrusionOk="0">
                  <a:moveTo>
                    <a:pt x="-1" y="21599"/>
                  </a:moveTo>
                  <a:cubicBezTo>
                    <a:pt x="-1" y="9680"/>
                    <a:pt x="9656" y="13"/>
                    <a:pt x="21576" y="0"/>
                  </a:cubicBezTo>
                  <a:lnTo>
                    <a:pt x="21600" y="21600"/>
                  </a:lnTo>
                  <a:close/>
                </a:path>
              </a:pathLst>
            </a:custGeom>
            <a:noFill/>
            <a:ln w="50800" cap="rnd">
              <a:solidFill>
                <a:srgbClr val="4F81BD"/>
              </a:solidFill>
              <a:round/>
              <a:headEnd type="none" w="sm" len="sm"/>
              <a:tailEnd type="stealth" w="med" len="lg"/>
            </a:ln>
          </p:spPr>
          <p:txBody>
            <a:bodyPr lIns="91429" tIns="45715" rIns="91429" bIns="45715">
              <a:prstTxWarp prst="textNoShape">
                <a:avLst/>
              </a:prstTxWarp>
            </a:bodyPr>
            <a:lstStyle/>
            <a:p>
              <a:pPr defTabSz="457200"/>
              <a:endParaRPr lang="en-US">
                <a:ea typeface="ＭＳ Ｐゴシック" charset="-128"/>
                <a:cs typeface="ＭＳ Ｐゴシック" charset="-128"/>
              </a:endParaRPr>
            </a:p>
          </p:txBody>
        </p:sp>
        <p:sp>
          <p:nvSpPr>
            <p:cNvPr id="484368" name="Arc 13"/>
            <p:cNvSpPr>
              <a:spLocks/>
            </p:cNvSpPr>
            <p:nvPr/>
          </p:nvSpPr>
          <p:spPr bwMode="auto">
            <a:xfrm>
              <a:off x="1818" y="2409"/>
              <a:ext cx="960" cy="768"/>
            </a:xfrm>
            <a:custGeom>
              <a:avLst/>
              <a:gdLst>
                <a:gd name="T0" fmla="*/ 95443718 w 21600"/>
                <a:gd name="T1" fmla="*/ 76354974 h 21600"/>
                <a:gd name="T2" fmla="*/ 0 w 21600"/>
                <a:gd name="T3" fmla="*/ 0 h 21600"/>
                <a:gd name="T4" fmla="*/ 95443718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599"/>
                  </a:moveTo>
                  <a:cubicBezTo>
                    <a:pt x="9670" y="21599"/>
                    <a:pt x="-1" y="11929"/>
                    <a:pt x="-1" y="-1"/>
                  </a:cubicBezTo>
                </a:path>
                <a:path w="21600" h="21600" stroke="0" extrusionOk="0">
                  <a:moveTo>
                    <a:pt x="21600" y="21599"/>
                  </a:moveTo>
                  <a:cubicBezTo>
                    <a:pt x="9670" y="21599"/>
                    <a:pt x="-1" y="11929"/>
                    <a:pt x="-1" y="-1"/>
                  </a:cubicBezTo>
                  <a:lnTo>
                    <a:pt x="21600" y="0"/>
                  </a:lnTo>
                  <a:close/>
                </a:path>
              </a:pathLst>
            </a:custGeom>
            <a:noFill/>
            <a:ln w="50800" cap="rnd">
              <a:solidFill>
                <a:srgbClr val="4F81BD"/>
              </a:solidFill>
              <a:round/>
              <a:headEnd type="none" w="sm" len="sm"/>
              <a:tailEnd type="stealth" w="med" len="lg"/>
            </a:ln>
          </p:spPr>
          <p:txBody>
            <a:bodyPr lIns="91429" tIns="45715" rIns="91429" bIns="45715">
              <a:prstTxWarp prst="textNoShape">
                <a:avLst/>
              </a:prstTxWarp>
            </a:bodyPr>
            <a:lstStyle/>
            <a:p>
              <a:pPr defTabSz="457200"/>
              <a:endParaRPr lang="en-US">
                <a:ea typeface="ＭＳ Ｐゴシック" charset="-128"/>
                <a:cs typeface="ＭＳ Ｐゴシック" charset="-128"/>
              </a:endParaRPr>
            </a:p>
          </p:txBody>
        </p:sp>
        <p:pic>
          <p:nvPicPr>
            <p:cNvPr id="484369" name="Picture 15" descr="Batman Symbol II Grey T-shirt"/>
            <p:cNvPicPr>
              <a:picLocks noChangeAspect="1" noChangeArrowheads="1"/>
            </p:cNvPicPr>
            <p:nvPr/>
          </p:nvPicPr>
          <p:blipFill>
            <a:blip r:embed="rId7"/>
            <a:srcRect l="13333" t="17245" r="20000" b="42516"/>
            <a:stretch>
              <a:fillRect/>
            </a:stretch>
          </p:blipFill>
          <p:spPr bwMode="auto">
            <a:xfrm>
              <a:off x="1386" y="1113"/>
              <a:ext cx="480" cy="336"/>
            </a:xfrm>
            <a:prstGeom prst="rect">
              <a:avLst/>
            </a:prstGeom>
            <a:noFill/>
            <a:ln w="9525">
              <a:noFill/>
              <a:miter lim="800000"/>
              <a:headEnd/>
              <a:tailEnd/>
            </a:ln>
          </p:spPr>
        </p:pic>
      </p:grpSp>
      <p:sp>
        <p:nvSpPr>
          <p:cNvPr id="484370" name="ZoneTexte 9"/>
          <p:cNvSpPr txBox="1">
            <a:spLocks noChangeArrowheads="1"/>
          </p:cNvSpPr>
          <p:nvPr/>
        </p:nvSpPr>
        <p:spPr bwMode="auto">
          <a:xfrm>
            <a:off x="2987675" y="1196975"/>
            <a:ext cx="4176713" cy="647700"/>
          </a:xfrm>
          <a:prstGeom prst="rect">
            <a:avLst/>
          </a:prstGeom>
          <a:noFill/>
          <a:ln w="9525">
            <a:noFill/>
            <a:miter lim="800000"/>
            <a:headEnd/>
            <a:tailEnd/>
          </a:ln>
        </p:spPr>
        <p:txBody>
          <a:bodyPr>
            <a:prstTxWarp prst="textNoShape">
              <a:avLst/>
            </a:prstTxWarp>
          </a:bodyPr>
          <a:lstStyle/>
          <a:p>
            <a:pPr defTabSz="457200">
              <a:lnSpc>
                <a:spcPct val="80000"/>
              </a:lnSpc>
            </a:pPr>
            <a:r>
              <a:rPr lang="en-US" sz="3500" b="1">
                <a:solidFill>
                  <a:srgbClr val="808080"/>
                </a:solidFill>
                <a:latin typeface="Calibri" charset="0"/>
                <a:ea typeface="ＭＳ Ｐゴシック" charset="-128"/>
                <a:cs typeface="ＭＳ Ｐゴシック" charset="-128"/>
              </a:rPr>
              <a:t>The learning cycle</a:t>
            </a:r>
          </a:p>
          <a:p>
            <a:pPr defTabSz="457200">
              <a:lnSpc>
                <a:spcPct val="80000"/>
              </a:lnSpc>
            </a:pPr>
            <a:r>
              <a:rPr lang="en-GB" sz="2400">
                <a:solidFill>
                  <a:srgbClr val="808080"/>
                </a:solidFill>
                <a:ea typeface="ＭＳ Ｐゴシック" charset="-128"/>
                <a:cs typeface="ＭＳ Ｐゴシック" charset="-128"/>
              </a:rPr>
              <a:t> </a:t>
            </a:r>
            <a:endParaRPr lang="fr-FR" sz="2000">
              <a:latin typeface="Calibri" charset="0"/>
              <a:ea typeface="ＭＳ Ｐゴシック" charset="-128"/>
              <a:cs typeface="ＭＳ Ｐゴシック" charset="-128"/>
            </a:endParaRPr>
          </a:p>
        </p:txBody>
      </p:sp>
    </p:spTree>
  </p:cSld>
  <p:clrMapOvr>
    <a:masterClrMapping/>
  </p:clrMapOvr>
  <p:transition spd="slow"/>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Footer Placeholder 1"/>
          <p:cNvSpPr>
            <a:spLocks noGrp="1"/>
          </p:cNvSpPr>
          <p:nvPr>
            <p:ph type="ftr" sz="quarter" idx="10"/>
          </p:nvPr>
        </p:nvSpPr>
        <p:spPr/>
        <p:txBody>
          <a:bodyPr/>
          <a:lstStyle/>
          <a:p>
            <a:r>
              <a:rPr lang="fr-FR"/>
              <a:t>10</a:t>
            </a:r>
            <a:r>
              <a:rPr lang="fr-FR" baseline="30000"/>
              <a:t>th</a:t>
            </a:r>
            <a:r>
              <a:rPr lang="fr-FR"/>
              <a:t>-12</a:t>
            </a:r>
            <a:r>
              <a:rPr lang="fr-FR" baseline="30000"/>
              <a:t>th</a:t>
            </a:r>
            <a:r>
              <a:rPr lang="fr-FR"/>
              <a:t> February 2010</a:t>
            </a:r>
            <a:endParaRPr lang="fr-FR"/>
          </a:p>
        </p:txBody>
      </p:sp>
      <p:pic>
        <p:nvPicPr>
          <p:cNvPr id="485379" name="Picture 10" descr="PINS-blanc-bleu"/>
          <p:cNvPicPr>
            <a:picLocks noChangeAspect="1" noChangeArrowheads="1"/>
          </p:cNvPicPr>
          <p:nvPr/>
        </p:nvPicPr>
        <p:blipFill>
          <a:blip r:embed="rId3"/>
          <a:srcRect/>
          <a:stretch>
            <a:fillRect/>
          </a:stretch>
        </p:blipFill>
        <p:spPr bwMode="auto">
          <a:xfrm>
            <a:off x="971550" y="-26988"/>
            <a:ext cx="6856413" cy="6856413"/>
          </a:xfrm>
          <a:prstGeom prst="rect">
            <a:avLst/>
          </a:prstGeom>
          <a:noFill/>
          <a:ln w="9525">
            <a:noFill/>
            <a:miter lim="800000"/>
            <a:headEnd/>
            <a:tailEnd/>
          </a:ln>
        </p:spPr>
      </p:pic>
      <p:pic>
        <p:nvPicPr>
          <p:cNvPr id="485380" name="Picture 7" descr="PINS-turquoise"/>
          <p:cNvPicPr>
            <a:picLocks noChangeAspect="1" noChangeArrowheads="1"/>
          </p:cNvPicPr>
          <p:nvPr/>
        </p:nvPicPr>
        <p:blipFill>
          <a:blip r:embed="rId4"/>
          <a:srcRect/>
          <a:stretch>
            <a:fillRect/>
          </a:stretch>
        </p:blipFill>
        <p:spPr bwMode="auto">
          <a:xfrm>
            <a:off x="1331913" y="333375"/>
            <a:ext cx="1876425" cy="1876425"/>
          </a:xfrm>
          <a:prstGeom prst="rect">
            <a:avLst/>
          </a:prstGeom>
          <a:noFill/>
          <a:ln w="9525">
            <a:noFill/>
            <a:miter lim="800000"/>
            <a:headEnd/>
            <a:tailEnd/>
          </a:ln>
        </p:spPr>
      </p:pic>
      <p:sp>
        <p:nvSpPr>
          <p:cNvPr id="485381" name="Rectangle 3"/>
          <p:cNvSpPr>
            <a:spLocks noChangeArrowheads="1"/>
          </p:cNvSpPr>
          <p:nvPr/>
        </p:nvSpPr>
        <p:spPr bwMode="auto">
          <a:xfrm>
            <a:off x="1450975" y="1028700"/>
            <a:ext cx="1682750" cy="336550"/>
          </a:xfrm>
          <a:prstGeom prst="rect">
            <a:avLst/>
          </a:prstGeom>
          <a:noFill/>
          <a:ln w="9525">
            <a:noFill/>
            <a:miter lim="800000"/>
            <a:headEnd/>
            <a:tailEnd/>
          </a:ln>
        </p:spPr>
        <p:txBody>
          <a:bodyPr>
            <a:prstTxWarp prst="textNoShape">
              <a:avLst/>
            </a:prstTxWarp>
            <a:spAutoFit/>
          </a:bodyPr>
          <a:lstStyle/>
          <a:p>
            <a:pPr algn="ctr" defTabSz="457200"/>
            <a:r>
              <a:rPr lang="fr-FR" sz="1600" b="1">
                <a:solidFill>
                  <a:schemeClr val="bg1"/>
                </a:solidFill>
                <a:latin typeface="Calibri" charset="0"/>
                <a:ea typeface="ＭＳ Ｐゴシック" charset="-128"/>
                <a:cs typeface="ＭＳ Ｐゴシック" charset="-128"/>
              </a:rPr>
              <a:t>ENGAGEMENT</a:t>
            </a:r>
          </a:p>
        </p:txBody>
      </p:sp>
      <p:sp>
        <p:nvSpPr>
          <p:cNvPr id="485382" name="ZoneTexte 9"/>
          <p:cNvSpPr txBox="1">
            <a:spLocks noChangeArrowheads="1"/>
          </p:cNvSpPr>
          <p:nvPr/>
        </p:nvSpPr>
        <p:spPr bwMode="auto">
          <a:xfrm>
            <a:off x="3148013" y="958850"/>
            <a:ext cx="3511550" cy="669925"/>
          </a:xfrm>
          <a:prstGeom prst="rect">
            <a:avLst/>
          </a:prstGeom>
          <a:noFill/>
          <a:ln w="9525">
            <a:noFill/>
            <a:miter lim="800000"/>
            <a:headEnd/>
            <a:tailEnd/>
          </a:ln>
        </p:spPr>
        <p:txBody>
          <a:bodyPr>
            <a:prstTxWarp prst="textNoShape">
              <a:avLst/>
            </a:prstTxWarp>
          </a:bodyPr>
          <a:lstStyle/>
          <a:p>
            <a:pPr defTabSz="457200">
              <a:lnSpc>
                <a:spcPct val="80000"/>
              </a:lnSpc>
            </a:pPr>
            <a:r>
              <a:rPr lang="en-US" sz="3500" b="1">
                <a:solidFill>
                  <a:srgbClr val="808080"/>
                </a:solidFill>
                <a:latin typeface="Calibri" charset="0"/>
                <a:ea typeface="ＭＳ Ｐゴシック" charset="-128"/>
                <a:cs typeface="ＭＳ Ｐゴシック" charset="-128"/>
              </a:rPr>
              <a:t>Engage them…</a:t>
            </a:r>
          </a:p>
          <a:p>
            <a:pPr defTabSz="457200">
              <a:lnSpc>
                <a:spcPct val="80000"/>
              </a:lnSpc>
            </a:pPr>
            <a:r>
              <a:rPr lang="en-GB" sz="2400">
                <a:solidFill>
                  <a:srgbClr val="808080"/>
                </a:solidFill>
                <a:ea typeface="ＭＳ Ｐゴシック" charset="-128"/>
                <a:cs typeface="ＭＳ Ｐゴシック" charset="-128"/>
              </a:rPr>
              <a:t> </a:t>
            </a:r>
            <a:endParaRPr lang="fr-FR" sz="2000">
              <a:latin typeface="Calibri" charset="0"/>
              <a:ea typeface="ＭＳ Ｐゴシック" charset="-128"/>
              <a:cs typeface="ＭＳ Ｐゴシック" charset="-128"/>
            </a:endParaRPr>
          </a:p>
        </p:txBody>
      </p:sp>
      <p:sp>
        <p:nvSpPr>
          <p:cNvPr id="485383" name="ZoneTexte 9"/>
          <p:cNvSpPr txBox="1">
            <a:spLocks noChangeArrowheads="1"/>
          </p:cNvSpPr>
          <p:nvPr/>
        </p:nvSpPr>
        <p:spPr bwMode="auto">
          <a:xfrm>
            <a:off x="2979738" y="5059363"/>
            <a:ext cx="2592387" cy="669925"/>
          </a:xfrm>
          <a:prstGeom prst="rect">
            <a:avLst/>
          </a:prstGeom>
          <a:noFill/>
          <a:ln w="9525">
            <a:noFill/>
            <a:miter lim="800000"/>
            <a:headEnd/>
            <a:tailEnd/>
          </a:ln>
        </p:spPr>
        <p:txBody>
          <a:bodyPr>
            <a:prstTxWarp prst="textNoShape">
              <a:avLst/>
            </a:prstTxWarp>
          </a:bodyPr>
          <a:lstStyle/>
          <a:p>
            <a:pPr algn="ctr" defTabSz="457200">
              <a:lnSpc>
                <a:spcPct val="80000"/>
              </a:lnSpc>
            </a:pPr>
            <a:r>
              <a:rPr lang="en-US" sz="3500">
                <a:solidFill>
                  <a:srgbClr val="808080"/>
                </a:solidFill>
                <a:latin typeface="Calibri" charset="0"/>
                <a:ea typeface="ＭＳ Ｐゴシック" charset="-128"/>
                <a:cs typeface="ＭＳ Ｐゴシック" charset="-128"/>
              </a:rPr>
              <a:t>no option</a:t>
            </a:r>
          </a:p>
          <a:p>
            <a:pPr algn="ctr" defTabSz="457200">
              <a:lnSpc>
                <a:spcPct val="80000"/>
              </a:lnSpc>
            </a:pPr>
            <a:r>
              <a:rPr lang="en-GB" sz="2400">
                <a:solidFill>
                  <a:srgbClr val="808080"/>
                </a:solidFill>
                <a:ea typeface="ＭＳ Ｐゴシック" charset="-128"/>
                <a:cs typeface="ＭＳ Ｐゴシック" charset="-128"/>
              </a:rPr>
              <a:t> </a:t>
            </a:r>
            <a:endParaRPr lang="fr-FR" sz="2000">
              <a:latin typeface="Calibri" charset="0"/>
              <a:ea typeface="ＭＳ Ｐゴシック" charset="-128"/>
              <a:cs typeface="ＭＳ Ｐゴシック" charset="-128"/>
            </a:endParaRPr>
          </a:p>
        </p:txBody>
      </p:sp>
      <p:pic>
        <p:nvPicPr>
          <p:cNvPr id="485384" name="Picture 7" descr="engagement_ok"/>
          <p:cNvPicPr>
            <a:picLocks noChangeAspect="1" noChangeArrowheads="1"/>
          </p:cNvPicPr>
          <p:nvPr/>
        </p:nvPicPr>
        <p:blipFill>
          <a:blip r:embed="rId5"/>
          <a:srcRect/>
          <a:stretch>
            <a:fillRect/>
          </a:stretch>
        </p:blipFill>
        <p:spPr bwMode="auto">
          <a:xfrm>
            <a:off x="3652838" y="2105025"/>
            <a:ext cx="1838325" cy="264795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Footer Placeholder 1"/>
          <p:cNvSpPr>
            <a:spLocks noGrp="1"/>
          </p:cNvSpPr>
          <p:nvPr>
            <p:ph type="ftr" sz="quarter" idx="10"/>
          </p:nvPr>
        </p:nvSpPr>
        <p:spPr/>
        <p:txBody>
          <a:bodyPr/>
          <a:lstStyle/>
          <a:p>
            <a:r>
              <a:rPr lang="fr-FR"/>
              <a:t>10</a:t>
            </a:r>
            <a:r>
              <a:rPr lang="fr-FR" baseline="30000"/>
              <a:t>th</a:t>
            </a:r>
            <a:r>
              <a:rPr lang="fr-FR"/>
              <a:t>-12</a:t>
            </a:r>
            <a:r>
              <a:rPr lang="fr-FR" baseline="30000"/>
              <a:t>th</a:t>
            </a:r>
            <a:r>
              <a:rPr lang="fr-FR"/>
              <a:t> February 2010</a:t>
            </a:r>
            <a:endParaRPr lang="fr-FR"/>
          </a:p>
        </p:txBody>
      </p:sp>
      <p:pic>
        <p:nvPicPr>
          <p:cNvPr id="486403" name="Picture 10" descr="PINS-blanc-bleu"/>
          <p:cNvPicPr>
            <a:picLocks noChangeAspect="1" noChangeArrowheads="1"/>
          </p:cNvPicPr>
          <p:nvPr/>
        </p:nvPicPr>
        <p:blipFill>
          <a:blip r:embed="rId3"/>
          <a:srcRect/>
          <a:stretch>
            <a:fillRect/>
          </a:stretch>
        </p:blipFill>
        <p:spPr bwMode="auto">
          <a:xfrm>
            <a:off x="971550" y="-26988"/>
            <a:ext cx="6856413" cy="6856413"/>
          </a:xfrm>
          <a:prstGeom prst="rect">
            <a:avLst/>
          </a:prstGeom>
          <a:noFill/>
          <a:ln w="9525">
            <a:noFill/>
            <a:miter lim="800000"/>
            <a:headEnd/>
            <a:tailEnd/>
          </a:ln>
        </p:spPr>
      </p:pic>
      <p:pic>
        <p:nvPicPr>
          <p:cNvPr id="486404" name="Picture 7" descr="PINS-turquoise"/>
          <p:cNvPicPr>
            <a:picLocks noChangeAspect="1" noChangeArrowheads="1"/>
          </p:cNvPicPr>
          <p:nvPr/>
        </p:nvPicPr>
        <p:blipFill>
          <a:blip r:embed="rId4"/>
          <a:srcRect/>
          <a:stretch>
            <a:fillRect/>
          </a:stretch>
        </p:blipFill>
        <p:spPr bwMode="auto">
          <a:xfrm>
            <a:off x="1403350" y="473075"/>
            <a:ext cx="1876425" cy="1876425"/>
          </a:xfrm>
          <a:prstGeom prst="rect">
            <a:avLst/>
          </a:prstGeom>
          <a:noFill/>
          <a:ln w="9525">
            <a:noFill/>
            <a:miter lim="800000"/>
            <a:headEnd/>
            <a:tailEnd/>
          </a:ln>
        </p:spPr>
      </p:pic>
      <p:sp>
        <p:nvSpPr>
          <p:cNvPr id="486405" name="Rectangle 3"/>
          <p:cNvSpPr>
            <a:spLocks noChangeArrowheads="1"/>
          </p:cNvSpPr>
          <p:nvPr/>
        </p:nvSpPr>
        <p:spPr bwMode="auto">
          <a:xfrm>
            <a:off x="1522413" y="1168400"/>
            <a:ext cx="1682750" cy="336550"/>
          </a:xfrm>
          <a:prstGeom prst="rect">
            <a:avLst/>
          </a:prstGeom>
          <a:noFill/>
          <a:ln w="9525">
            <a:noFill/>
            <a:miter lim="800000"/>
            <a:headEnd/>
            <a:tailEnd/>
          </a:ln>
        </p:spPr>
        <p:txBody>
          <a:bodyPr>
            <a:prstTxWarp prst="textNoShape">
              <a:avLst/>
            </a:prstTxWarp>
            <a:spAutoFit/>
          </a:bodyPr>
          <a:lstStyle/>
          <a:p>
            <a:pPr algn="ctr" defTabSz="457200"/>
            <a:r>
              <a:rPr lang="fr-FR" sz="1600" b="1">
                <a:solidFill>
                  <a:schemeClr val="bg1"/>
                </a:solidFill>
                <a:latin typeface="Calibri" charset="0"/>
                <a:ea typeface="ＭＳ Ｐゴシック" charset="-128"/>
                <a:cs typeface="ＭＳ Ｐゴシック" charset="-128"/>
              </a:rPr>
              <a:t>EYE CONTACT</a:t>
            </a:r>
          </a:p>
        </p:txBody>
      </p:sp>
      <p:sp>
        <p:nvSpPr>
          <p:cNvPr id="486406" name="ZoneTexte 9"/>
          <p:cNvSpPr txBox="1">
            <a:spLocks noChangeArrowheads="1"/>
          </p:cNvSpPr>
          <p:nvPr/>
        </p:nvSpPr>
        <p:spPr bwMode="auto">
          <a:xfrm>
            <a:off x="3275013" y="4365625"/>
            <a:ext cx="2592387" cy="669925"/>
          </a:xfrm>
          <a:prstGeom prst="rect">
            <a:avLst/>
          </a:prstGeom>
          <a:noFill/>
          <a:ln w="9525">
            <a:noFill/>
            <a:miter lim="800000"/>
            <a:headEnd/>
            <a:tailEnd/>
          </a:ln>
        </p:spPr>
        <p:txBody>
          <a:bodyPr>
            <a:prstTxWarp prst="textNoShape">
              <a:avLst/>
            </a:prstTxWarp>
          </a:bodyPr>
          <a:lstStyle/>
          <a:p>
            <a:pPr algn="ctr" defTabSz="457200">
              <a:lnSpc>
                <a:spcPct val="80000"/>
              </a:lnSpc>
            </a:pPr>
            <a:r>
              <a:rPr lang="en-GB" sz="2400">
                <a:solidFill>
                  <a:srgbClr val="808080"/>
                </a:solidFill>
                <a:ea typeface="ＭＳ Ｐゴシック" charset="-128"/>
                <a:cs typeface="ＭＳ Ｐゴシック" charset="-128"/>
              </a:rPr>
              <a:t>Beginning, end and at any point of interest</a:t>
            </a:r>
            <a:endParaRPr lang="en-US" sz="2400">
              <a:solidFill>
                <a:srgbClr val="808080"/>
              </a:solidFill>
              <a:latin typeface="Calibri" charset="0"/>
              <a:ea typeface="ＭＳ Ｐゴシック" charset="-128"/>
              <a:cs typeface="ＭＳ Ｐゴシック" charset="-128"/>
            </a:endParaRPr>
          </a:p>
          <a:p>
            <a:pPr algn="ctr" defTabSz="457200">
              <a:lnSpc>
                <a:spcPct val="80000"/>
              </a:lnSpc>
            </a:pPr>
            <a:r>
              <a:rPr lang="en-GB" sz="2400">
                <a:solidFill>
                  <a:srgbClr val="808080"/>
                </a:solidFill>
                <a:ea typeface="ＭＳ Ｐゴシック" charset="-128"/>
                <a:cs typeface="ＭＳ Ｐゴシック" charset="-128"/>
              </a:rPr>
              <a:t> </a:t>
            </a:r>
            <a:endParaRPr lang="fr-FR" sz="2400">
              <a:solidFill>
                <a:srgbClr val="808080"/>
              </a:solidFill>
              <a:ea typeface="ＭＳ Ｐゴシック" charset="-128"/>
              <a:cs typeface="ＭＳ Ｐゴシック" charset="-128"/>
            </a:endParaRPr>
          </a:p>
        </p:txBody>
      </p:sp>
      <p:pic>
        <p:nvPicPr>
          <p:cNvPr id="486407" name="Picture 6" descr="eye1"/>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3203575" y="1557338"/>
            <a:ext cx="2741613" cy="2741612"/>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Footer Placeholder 1"/>
          <p:cNvSpPr>
            <a:spLocks noGrp="1"/>
          </p:cNvSpPr>
          <p:nvPr>
            <p:ph type="ftr" sz="quarter" idx="10"/>
          </p:nvPr>
        </p:nvSpPr>
        <p:spPr/>
        <p:txBody>
          <a:bodyPr/>
          <a:lstStyle/>
          <a:p>
            <a:r>
              <a:rPr lang="fr-FR"/>
              <a:t>10</a:t>
            </a:r>
            <a:r>
              <a:rPr lang="fr-FR" baseline="30000"/>
              <a:t>th</a:t>
            </a:r>
            <a:r>
              <a:rPr lang="fr-FR"/>
              <a:t>-12</a:t>
            </a:r>
            <a:r>
              <a:rPr lang="fr-FR" baseline="30000"/>
              <a:t>th</a:t>
            </a:r>
            <a:r>
              <a:rPr lang="fr-FR"/>
              <a:t> February 2010</a:t>
            </a:r>
            <a:endParaRPr lang="fr-FR"/>
          </a:p>
        </p:txBody>
      </p:sp>
      <p:pic>
        <p:nvPicPr>
          <p:cNvPr id="487427" name="Picture 10" descr="PINS-blanc-bleu"/>
          <p:cNvPicPr>
            <a:picLocks noChangeAspect="1" noChangeArrowheads="1"/>
          </p:cNvPicPr>
          <p:nvPr/>
        </p:nvPicPr>
        <p:blipFill>
          <a:blip r:embed="rId3"/>
          <a:srcRect/>
          <a:stretch>
            <a:fillRect/>
          </a:stretch>
        </p:blipFill>
        <p:spPr bwMode="auto">
          <a:xfrm>
            <a:off x="971550" y="-26988"/>
            <a:ext cx="6856413" cy="6856413"/>
          </a:xfrm>
          <a:prstGeom prst="rect">
            <a:avLst/>
          </a:prstGeom>
          <a:noFill/>
          <a:ln w="9525">
            <a:noFill/>
            <a:miter lim="800000"/>
            <a:headEnd/>
            <a:tailEnd/>
          </a:ln>
        </p:spPr>
      </p:pic>
      <p:pic>
        <p:nvPicPr>
          <p:cNvPr id="487428" name="Picture 7" descr="PINS-turquoise"/>
          <p:cNvPicPr>
            <a:picLocks noChangeAspect="1" noChangeArrowheads="1"/>
          </p:cNvPicPr>
          <p:nvPr/>
        </p:nvPicPr>
        <p:blipFill>
          <a:blip r:embed="rId4"/>
          <a:srcRect/>
          <a:stretch>
            <a:fillRect/>
          </a:stretch>
        </p:blipFill>
        <p:spPr bwMode="auto">
          <a:xfrm>
            <a:off x="1403350" y="404813"/>
            <a:ext cx="1876425" cy="1876425"/>
          </a:xfrm>
          <a:prstGeom prst="rect">
            <a:avLst/>
          </a:prstGeom>
          <a:noFill/>
          <a:ln w="9525">
            <a:noFill/>
            <a:miter lim="800000"/>
            <a:headEnd/>
            <a:tailEnd/>
          </a:ln>
        </p:spPr>
      </p:pic>
      <p:sp>
        <p:nvSpPr>
          <p:cNvPr id="487429" name="Rectangle 3"/>
          <p:cNvSpPr>
            <a:spLocks noChangeArrowheads="1"/>
          </p:cNvSpPr>
          <p:nvPr/>
        </p:nvSpPr>
        <p:spPr bwMode="auto">
          <a:xfrm>
            <a:off x="1497013" y="1000125"/>
            <a:ext cx="1682750" cy="581025"/>
          </a:xfrm>
          <a:prstGeom prst="rect">
            <a:avLst/>
          </a:prstGeom>
          <a:noFill/>
          <a:ln w="9525">
            <a:noFill/>
            <a:miter lim="800000"/>
            <a:headEnd/>
            <a:tailEnd/>
          </a:ln>
        </p:spPr>
        <p:txBody>
          <a:bodyPr>
            <a:prstTxWarp prst="textNoShape">
              <a:avLst/>
            </a:prstTxWarp>
            <a:spAutoFit/>
          </a:bodyPr>
          <a:lstStyle/>
          <a:p>
            <a:pPr algn="ctr" defTabSz="457200"/>
            <a:r>
              <a:rPr lang="fr-FR" sz="1600" b="1">
                <a:solidFill>
                  <a:schemeClr val="bg1"/>
                </a:solidFill>
                <a:latin typeface="Calibri" charset="0"/>
                <a:ea typeface="ＭＳ Ｐゴシック" charset="-128"/>
                <a:cs typeface="ＭＳ Ｐゴシック" charset="-128"/>
              </a:rPr>
              <a:t>PHYSICAL CONTACT</a:t>
            </a:r>
          </a:p>
        </p:txBody>
      </p:sp>
      <p:sp>
        <p:nvSpPr>
          <p:cNvPr id="487430" name="ZoneTexte 9"/>
          <p:cNvSpPr txBox="1">
            <a:spLocks noChangeArrowheads="1"/>
          </p:cNvSpPr>
          <p:nvPr/>
        </p:nvSpPr>
        <p:spPr bwMode="auto">
          <a:xfrm>
            <a:off x="3179763" y="4365625"/>
            <a:ext cx="2905125" cy="669925"/>
          </a:xfrm>
          <a:prstGeom prst="rect">
            <a:avLst/>
          </a:prstGeom>
          <a:noFill/>
          <a:ln w="9525">
            <a:noFill/>
            <a:miter lim="800000"/>
            <a:headEnd/>
            <a:tailEnd/>
          </a:ln>
        </p:spPr>
        <p:txBody>
          <a:bodyPr>
            <a:prstTxWarp prst="textNoShape">
              <a:avLst/>
            </a:prstTxWarp>
          </a:bodyPr>
          <a:lstStyle/>
          <a:p>
            <a:pPr algn="ctr" defTabSz="457200">
              <a:lnSpc>
                <a:spcPct val="80000"/>
              </a:lnSpc>
            </a:pPr>
            <a:r>
              <a:rPr lang="en-GB" sz="2400">
                <a:solidFill>
                  <a:srgbClr val="808080"/>
                </a:solidFill>
                <a:ea typeface="ＭＳ Ｐゴシック" charset="-128"/>
                <a:cs typeface="ＭＳ Ｐゴシック" charset="-128"/>
              </a:rPr>
              <a:t>Check IN and OUT </a:t>
            </a:r>
            <a:endParaRPr lang="fr-FR" sz="2400">
              <a:solidFill>
                <a:srgbClr val="808080"/>
              </a:solidFill>
              <a:ea typeface="ＭＳ Ｐゴシック" charset="-128"/>
              <a:cs typeface="ＭＳ Ｐゴシック" charset="-128"/>
            </a:endParaRPr>
          </a:p>
        </p:txBody>
      </p:sp>
      <p:pic>
        <p:nvPicPr>
          <p:cNvPr id="487431" name="Picture 6" descr="physical_contact_ok2"/>
          <p:cNvPicPr>
            <a:picLocks noChangeAspect="1" noChangeArrowheads="1"/>
          </p:cNvPicPr>
          <p:nvPr/>
        </p:nvPicPr>
        <p:blipFill>
          <a:blip r:embed="rId5">
            <a:clrChange>
              <a:clrFrom>
                <a:srgbClr val="F7F7F7"/>
              </a:clrFrom>
              <a:clrTo>
                <a:srgbClr val="F7F7F7">
                  <a:alpha val="0"/>
                </a:srgbClr>
              </a:clrTo>
            </a:clrChange>
          </a:blip>
          <a:srcRect/>
          <a:stretch>
            <a:fillRect/>
          </a:stretch>
        </p:blipFill>
        <p:spPr bwMode="auto">
          <a:xfrm>
            <a:off x="2555875" y="1989138"/>
            <a:ext cx="3594100" cy="210820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5" descr="PINS-gris-rose"/>
          <p:cNvPicPr>
            <a:picLocks noChangeAspect="1" noChangeArrowheads="1"/>
          </p:cNvPicPr>
          <p:nvPr/>
        </p:nvPicPr>
        <p:blipFill>
          <a:blip r:embed="rId3" cstate="print"/>
          <a:srcRect/>
          <a:stretch>
            <a:fillRect/>
          </a:stretch>
        </p:blipFill>
        <p:spPr bwMode="auto">
          <a:xfrm>
            <a:off x="847725" y="1052513"/>
            <a:ext cx="1865312" cy="1865312"/>
          </a:xfrm>
          <a:prstGeom prst="rect">
            <a:avLst/>
          </a:prstGeom>
          <a:noFill/>
          <a:ln w="9525">
            <a:noFill/>
            <a:miter lim="800000"/>
            <a:headEnd/>
            <a:tailEnd/>
          </a:ln>
        </p:spPr>
      </p:pic>
      <p:sp>
        <p:nvSpPr>
          <p:cNvPr id="3" name="Rectangle 3"/>
          <p:cNvSpPr>
            <a:spLocks noChangeArrowheads="1"/>
          </p:cNvSpPr>
          <p:nvPr/>
        </p:nvSpPr>
        <p:spPr bwMode="auto">
          <a:xfrm>
            <a:off x="992187" y="1603375"/>
            <a:ext cx="1511300" cy="646331"/>
          </a:xfrm>
          <a:prstGeom prst="rect">
            <a:avLst/>
          </a:prstGeom>
          <a:noFill/>
          <a:ln w="9525">
            <a:noFill/>
            <a:miter lim="800000"/>
            <a:headEnd/>
            <a:tailEnd/>
          </a:ln>
        </p:spPr>
        <p:txBody>
          <a:bodyPr>
            <a:spAutoFit/>
          </a:bodyPr>
          <a:lstStyle/>
          <a:p>
            <a:pPr algn="ctr" defTabSz="457200"/>
            <a:r>
              <a:rPr lang="en-US" dirty="0" smtClean="0">
                <a:solidFill>
                  <a:schemeClr val="bg1"/>
                </a:solidFill>
                <a:latin typeface="Calibri" pitchFamily="34" charset="0"/>
                <a:ea typeface="ＭＳ Ｐゴシック" pitchFamily="48" charset="-128"/>
              </a:rPr>
              <a:t>Objectives of this session</a:t>
            </a:r>
            <a:endParaRPr lang="en-US" dirty="0">
              <a:solidFill>
                <a:schemeClr val="bg1"/>
              </a:solidFill>
              <a:latin typeface="Calibri" pitchFamily="34" charset="0"/>
              <a:ea typeface="ＭＳ Ｐゴシック" pitchFamily="48" charset="-128"/>
            </a:endParaRPr>
          </a:p>
        </p:txBody>
      </p:sp>
      <p:graphicFrame>
        <p:nvGraphicFramePr>
          <p:cNvPr id="5" name="Diagramme 4"/>
          <p:cNvGraphicFramePr/>
          <p:nvPr/>
        </p:nvGraphicFramePr>
        <p:xfrm>
          <a:off x="-6096000" y="22225"/>
          <a:ext cx="6096000" cy="4064000"/>
        </p:xfrm>
        <a:graphic>
          <a:graphicData uri="http://schemas.openxmlformats.org/drawingml/2006/diagram">
            <a:relIds xmlns:dgm="http://schemas.openxmlformats.org/drawingml/2006/diagram" xmlns:r="http://schemas.openxmlformats.org/officeDocument/2006/relationships" r:dm="rId4" r:lo="rId5" r:qs="rId6" r:cs="rId7"/>
          </a:graphicData>
        </a:graphic>
      </p:graphicFrame>
      <p:graphicFrame>
        <p:nvGraphicFramePr>
          <p:cNvPr id="6" name="Diagramme 5"/>
          <p:cNvGraphicFramePr/>
          <p:nvPr/>
        </p:nvGraphicFramePr>
        <p:xfrm>
          <a:off x="-6096000" y="1409700"/>
          <a:ext cx="6096000" cy="4064000"/>
        </p:xfrm>
        <a:graphic>
          <a:graphicData uri="http://schemas.openxmlformats.org/drawingml/2006/diagram">
            <a:relIds xmlns:dgm="http://schemas.openxmlformats.org/drawingml/2006/diagram" xmlns:r="http://schemas.openxmlformats.org/officeDocument/2006/relationships" r:dm="rId8" r:lo="rId9" r:qs="rId10" r:cs="rId11"/>
          </a:graphicData>
        </a:graphic>
      </p:graphicFrame>
      <p:sp>
        <p:nvSpPr>
          <p:cNvPr id="7" name="ZoneTexte 6"/>
          <p:cNvSpPr txBox="1"/>
          <p:nvPr/>
        </p:nvSpPr>
        <p:spPr>
          <a:xfrm>
            <a:off x="2892425" y="4378325"/>
            <a:ext cx="2994025" cy="646331"/>
          </a:xfrm>
          <a:prstGeom prst="rect">
            <a:avLst/>
          </a:prstGeom>
          <a:noFill/>
        </p:spPr>
        <p:txBody>
          <a:bodyPr wrap="square" rtlCol="0">
            <a:spAutoFit/>
          </a:bodyPr>
          <a:lstStyle/>
          <a:p>
            <a:pPr algn="ctr"/>
            <a:r>
              <a:rPr lang="fr-FR" sz="3600" b="1" dirty="0" smtClean="0">
                <a:solidFill>
                  <a:srgbClr val="FFC000"/>
                </a:solidFill>
              </a:rPr>
              <a:t>Be part of </a:t>
            </a:r>
            <a:r>
              <a:rPr lang="fr-FR" sz="3600" b="1" dirty="0" err="1" smtClean="0">
                <a:solidFill>
                  <a:srgbClr val="FFC000"/>
                </a:solidFill>
              </a:rPr>
              <a:t>it!</a:t>
            </a:r>
            <a:r>
              <a:rPr lang="fr-FR" sz="3600" b="1" dirty="0" smtClean="0">
                <a:solidFill>
                  <a:srgbClr val="FFC000"/>
                </a:solidFill>
              </a:rPr>
              <a:t>!</a:t>
            </a:r>
            <a:endParaRPr lang="fr-FR" sz="3600" b="1" dirty="0">
              <a:solidFill>
                <a:srgbClr val="FFC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0.06701 2.96296E-6 L 0.95642 2.96296E-6 " pathEditMode="relative" rAng="0" ptsTypes="AA">
                                      <p:cBhvr>
                                        <p:cTn id="6" dur="2000" fill="hold"/>
                                        <p:tgtEl>
                                          <p:spTgt spid="5"/>
                                        </p:tgtEl>
                                        <p:attrNameLst>
                                          <p:attrName>ppt_x</p:attrName>
                                          <p:attrName>ppt_y</p:attrName>
                                        </p:attrNameLst>
                                      </p:cBhvr>
                                      <p:rCtr x="445" y="0"/>
                                    </p:animMotion>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grpId="0" nodeType="clickEffect">
                                  <p:stCondLst>
                                    <p:cond delay="0"/>
                                  </p:stCondLst>
                                  <p:childTnLst>
                                    <p:animMotion origin="layout" path="M 0.06701 -1.85185E-6 L 0.73854 -1.85185E-6 " pathEditMode="relative" rAng="0" ptsTypes="AA">
                                      <p:cBhvr>
                                        <p:cTn id="10" dur="2000" fill="hold"/>
                                        <p:tgtEl>
                                          <p:spTgt spid="6"/>
                                        </p:tgtEl>
                                        <p:attrNameLst>
                                          <p:attrName>ppt_x</p:attrName>
                                          <p:attrName>ppt_y</p:attrName>
                                        </p:attrNameLst>
                                      </p:cBhvr>
                                      <p:rCtr x="336" y="0"/>
                                    </p:animMotion>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Graphic spid="6" grpId="0">
        <p:bldAsOne/>
      </p:bldGraphic>
      <p:bldP spid="7" grpId="0"/>
    </p:bld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Footer Placeholder 1"/>
          <p:cNvSpPr>
            <a:spLocks noGrp="1"/>
          </p:cNvSpPr>
          <p:nvPr>
            <p:ph type="ftr" sz="quarter" idx="10"/>
          </p:nvPr>
        </p:nvSpPr>
        <p:spPr/>
        <p:txBody>
          <a:bodyPr/>
          <a:lstStyle/>
          <a:p>
            <a:r>
              <a:rPr lang="fr-FR"/>
              <a:t>10</a:t>
            </a:r>
            <a:r>
              <a:rPr lang="fr-FR" baseline="30000"/>
              <a:t>th</a:t>
            </a:r>
            <a:r>
              <a:rPr lang="fr-FR"/>
              <a:t>-12</a:t>
            </a:r>
            <a:r>
              <a:rPr lang="fr-FR" baseline="30000"/>
              <a:t>th</a:t>
            </a:r>
            <a:r>
              <a:rPr lang="fr-FR"/>
              <a:t> February 2010</a:t>
            </a:r>
            <a:endParaRPr lang="fr-FR"/>
          </a:p>
        </p:txBody>
      </p:sp>
      <p:pic>
        <p:nvPicPr>
          <p:cNvPr id="488451" name="Picture 10" descr="PINS-blanc-bleu"/>
          <p:cNvPicPr>
            <a:picLocks noChangeAspect="1" noChangeArrowheads="1"/>
          </p:cNvPicPr>
          <p:nvPr/>
        </p:nvPicPr>
        <p:blipFill>
          <a:blip r:embed="rId3"/>
          <a:srcRect/>
          <a:stretch>
            <a:fillRect/>
          </a:stretch>
        </p:blipFill>
        <p:spPr bwMode="auto">
          <a:xfrm>
            <a:off x="971550" y="-26988"/>
            <a:ext cx="6856413" cy="6856413"/>
          </a:xfrm>
          <a:prstGeom prst="rect">
            <a:avLst/>
          </a:prstGeom>
          <a:noFill/>
          <a:ln w="9525">
            <a:noFill/>
            <a:miter lim="800000"/>
            <a:headEnd/>
            <a:tailEnd/>
          </a:ln>
        </p:spPr>
      </p:pic>
      <p:grpSp>
        <p:nvGrpSpPr>
          <p:cNvPr id="2" name="Group 3"/>
          <p:cNvGrpSpPr>
            <a:grpSpLocks/>
          </p:cNvGrpSpPr>
          <p:nvPr/>
        </p:nvGrpSpPr>
        <p:grpSpPr bwMode="auto">
          <a:xfrm>
            <a:off x="2627313" y="1844675"/>
            <a:ext cx="3668712" cy="3529013"/>
            <a:chOff x="480" y="432"/>
            <a:chExt cx="4862" cy="2951"/>
          </a:xfrm>
        </p:grpSpPr>
        <p:pic>
          <p:nvPicPr>
            <p:cNvPr id="488453" name="Picture 4"/>
            <p:cNvPicPr>
              <a:picLocks noChangeAspect="1" noChangeArrowheads="1"/>
            </p:cNvPicPr>
            <p:nvPr/>
          </p:nvPicPr>
          <p:blipFill>
            <a:blip r:embed="rId4"/>
            <a:srcRect/>
            <a:stretch>
              <a:fillRect/>
            </a:stretch>
          </p:blipFill>
          <p:spPr bwMode="auto">
            <a:xfrm>
              <a:off x="480" y="432"/>
              <a:ext cx="2976" cy="2951"/>
            </a:xfrm>
            <a:prstGeom prst="rect">
              <a:avLst/>
            </a:prstGeom>
            <a:noFill/>
            <a:ln w="12700">
              <a:noFill/>
              <a:miter lim="800000"/>
              <a:headEnd type="none" w="sm" len="sm"/>
              <a:tailEnd type="none" w="sm" len="sm"/>
            </a:ln>
          </p:spPr>
        </p:pic>
        <p:sp>
          <p:nvSpPr>
            <p:cNvPr id="488454" name="Rectangle 5"/>
            <p:cNvSpPr>
              <a:spLocks noChangeArrowheads="1"/>
            </p:cNvSpPr>
            <p:nvPr/>
          </p:nvSpPr>
          <p:spPr bwMode="auto">
            <a:xfrm>
              <a:off x="3456" y="432"/>
              <a:ext cx="1886" cy="2948"/>
            </a:xfrm>
            <a:prstGeom prst="rect">
              <a:avLst/>
            </a:prstGeom>
            <a:solidFill>
              <a:schemeClr val="bg1"/>
            </a:solidFill>
            <a:ln w="9525">
              <a:solidFill>
                <a:schemeClr val="tx1"/>
              </a:solidFill>
              <a:miter lim="800000"/>
              <a:headEnd/>
              <a:tailEnd/>
            </a:ln>
          </p:spPr>
          <p:txBody>
            <a:bodyPr wrap="none" lIns="53551" tIns="26775" rIns="53551" bIns="26775" anchor="ctr">
              <a:prstTxWarp prst="textNoShape">
                <a:avLst/>
              </a:prstTxWarp>
            </a:bodyPr>
            <a:lstStyle/>
            <a:p>
              <a:pPr defTabSz="457200"/>
              <a:endParaRPr lang="en-US">
                <a:ea typeface="ＭＳ Ｐゴシック" charset="-128"/>
                <a:cs typeface="ＭＳ Ｐゴシック" charset="-128"/>
              </a:endParaRPr>
            </a:p>
          </p:txBody>
        </p:sp>
        <p:sp>
          <p:nvSpPr>
            <p:cNvPr id="488455" name="Freeform 6"/>
            <p:cNvSpPr>
              <a:spLocks/>
            </p:cNvSpPr>
            <p:nvPr/>
          </p:nvSpPr>
          <p:spPr bwMode="auto">
            <a:xfrm>
              <a:off x="3504" y="1104"/>
              <a:ext cx="1488" cy="2256"/>
            </a:xfrm>
            <a:custGeom>
              <a:avLst/>
              <a:gdLst>
                <a:gd name="T0" fmla="*/ 0 w 1488"/>
                <a:gd name="T1" fmla="*/ 0 h 2256"/>
                <a:gd name="T2" fmla="*/ 2147483647 w 1488"/>
                <a:gd name="T3" fmla="*/ 2147483647 h 2256"/>
                <a:gd name="T4" fmla="*/ 2147483647 w 1488"/>
                <a:gd name="T5" fmla="*/ 2147483647 h 2256"/>
                <a:gd name="T6" fmla="*/ 2147483647 w 1488"/>
                <a:gd name="T7" fmla="*/ 2147483647 h 2256"/>
                <a:gd name="T8" fmla="*/ 2147483647 w 1488"/>
                <a:gd name="T9" fmla="*/ 2147483647 h 2256"/>
                <a:gd name="T10" fmla="*/ 2147483647 w 1488"/>
                <a:gd name="T11" fmla="*/ 2147483647 h 2256"/>
                <a:gd name="T12" fmla="*/ 2147483647 w 1488"/>
                <a:gd name="T13" fmla="*/ 2147483647 h 2256"/>
                <a:gd name="T14" fmla="*/ 2147483647 w 1488"/>
                <a:gd name="T15" fmla="*/ 2147483647 h 2256"/>
                <a:gd name="T16" fmla="*/ 2147483647 w 1488"/>
                <a:gd name="T17" fmla="*/ 2147483647 h 2256"/>
                <a:gd name="T18" fmla="*/ 2147483647 w 1488"/>
                <a:gd name="T19" fmla="*/ 2147483647 h 2256"/>
                <a:gd name="T20" fmla="*/ 2147483647 w 1488"/>
                <a:gd name="T21" fmla="*/ 2147483647 h 2256"/>
                <a:gd name="T22" fmla="*/ 2147483647 w 1488"/>
                <a:gd name="T23" fmla="*/ 2147483647 h 2256"/>
                <a:gd name="T24" fmla="*/ 2147483647 w 1488"/>
                <a:gd name="T25" fmla="*/ 2147483647 h 2256"/>
                <a:gd name="T26" fmla="*/ 2147483647 w 1488"/>
                <a:gd name="T27" fmla="*/ 2147483647 h 2256"/>
                <a:gd name="T28" fmla="*/ 2147483647 w 1488"/>
                <a:gd name="T29" fmla="*/ 2147483647 h 2256"/>
                <a:gd name="T30" fmla="*/ 2147483647 w 1488"/>
                <a:gd name="T31" fmla="*/ 2147483647 h 2256"/>
                <a:gd name="T32" fmla="*/ 2147483647 w 1488"/>
                <a:gd name="T33" fmla="*/ 2147483647 h 2256"/>
                <a:gd name="T34" fmla="*/ 2147483647 w 1488"/>
                <a:gd name="T35" fmla="*/ 2147483647 h 22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88"/>
                <a:gd name="T55" fmla="*/ 0 h 2256"/>
                <a:gd name="T56" fmla="*/ 1488 w 1488"/>
                <a:gd name="T57" fmla="*/ 2256 h 225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88" h="2256">
                  <a:moveTo>
                    <a:pt x="0" y="0"/>
                  </a:moveTo>
                  <a:lnTo>
                    <a:pt x="576" y="96"/>
                  </a:lnTo>
                  <a:lnTo>
                    <a:pt x="720" y="240"/>
                  </a:lnTo>
                  <a:lnTo>
                    <a:pt x="1440" y="336"/>
                  </a:lnTo>
                  <a:lnTo>
                    <a:pt x="1440" y="480"/>
                  </a:lnTo>
                  <a:lnTo>
                    <a:pt x="576" y="576"/>
                  </a:lnTo>
                  <a:lnTo>
                    <a:pt x="480" y="672"/>
                  </a:lnTo>
                  <a:lnTo>
                    <a:pt x="720" y="864"/>
                  </a:lnTo>
                  <a:lnTo>
                    <a:pt x="864" y="1056"/>
                  </a:lnTo>
                  <a:lnTo>
                    <a:pt x="48" y="1152"/>
                  </a:lnTo>
                  <a:lnTo>
                    <a:pt x="1488" y="1200"/>
                  </a:lnTo>
                  <a:lnTo>
                    <a:pt x="1104" y="1296"/>
                  </a:lnTo>
                  <a:lnTo>
                    <a:pt x="1104" y="1392"/>
                  </a:lnTo>
                  <a:lnTo>
                    <a:pt x="1008" y="1536"/>
                  </a:lnTo>
                  <a:lnTo>
                    <a:pt x="1296" y="1728"/>
                  </a:lnTo>
                  <a:lnTo>
                    <a:pt x="960" y="1824"/>
                  </a:lnTo>
                  <a:lnTo>
                    <a:pt x="1296" y="2112"/>
                  </a:lnTo>
                  <a:lnTo>
                    <a:pt x="1296" y="2256"/>
                  </a:lnTo>
                </a:path>
              </a:pathLst>
            </a:custGeom>
            <a:noFill/>
            <a:ln w="38100">
              <a:solidFill>
                <a:srgbClr val="FF0066"/>
              </a:solidFill>
              <a:round/>
              <a:headEnd/>
              <a:tailEnd/>
            </a:ln>
          </p:spPr>
          <p:txBody>
            <a:bodyPr lIns="53551" tIns="26775" rIns="53551" bIns="26775">
              <a:prstTxWarp prst="textNoShape">
                <a:avLst/>
              </a:prstTxWarp>
            </a:bodyPr>
            <a:lstStyle/>
            <a:p>
              <a:pPr defTabSz="457200"/>
              <a:endParaRPr lang="en-US">
                <a:ea typeface="ＭＳ Ｐゴシック" charset="-128"/>
                <a:cs typeface="ＭＳ Ｐゴシック" charset="-128"/>
              </a:endParaRPr>
            </a:p>
          </p:txBody>
        </p:sp>
      </p:grpSp>
      <p:pic>
        <p:nvPicPr>
          <p:cNvPr id="488456" name="Picture 7" descr="PINS-turquoise"/>
          <p:cNvPicPr>
            <a:picLocks noChangeAspect="1" noChangeArrowheads="1"/>
          </p:cNvPicPr>
          <p:nvPr/>
        </p:nvPicPr>
        <p:blipFill>
          <a:blip r:embed="rId5"/>
          <a:srcRect/>
          <a:stretch>
            <a:fillRect/>
          </a:stretch>
        </p:blipFill>
        <p:spPr bwMode="auto">
          <a:xfrm>
            <a:off x="1355725" y="333375"/>
            <a:ext cx="1876425" cy="1876425"/>
          </a:xfrm>
          <a:prstGeom prst="rect">
            <a:avLst/>
          </a:prstGeom>
          <a:noFill/>
          <a:ln w="9525">
            <a:noFill/>
            <a:miter lim="800000"/>
            <a:headEnd/>
            <a:tailEnd/>
          </a:ln>
        </p:spPr>
      </p:pic>
      <p:sp>
        <p:nvSpPr>
          <p:cNvPr id="488457" name="Rectangle 3"/>
          <p:cNvSpPr>
            <a:spLocks noChangeArrowheads="1"/>
          </p:cNvSpPr>
          <p:nvPr/>
        </p:nvSpPr>
        <p:spPr bwMode="auto">
          <a:xfrm>
            <a:off x="1187450" y="855663"/>
            <a:ext cx="2260600" cy="581025"/>
          </a:xfrm>
          <a:prstGeom prst="rect">
            <a:avLst/>
          </a:prstGeom>
          <a:noFill/>
          <a:ln w="9525">
            <a:noFill/>
            <a:miter lim="800000"/>
            <a:headEnd/>
            <a:tailEnd/>
          </a:ln>
        </p:spPr>
        <p:txBody>
          <a:bodyPr>
            <a:prstTxWarp prst="textNoShape">
              <a:avLst/>
            </a:prstTxWarp>
            <a:spAutoFit/>
          </a:bodyPr>
          <a:lstStyle/>
          <a:p>
            <a:pPr algn="ctr" defTabSz="457200"/>
            <a:r>
              <a:rPr lang="fr-FR" sz="1600" b="1">
                <a:solidFill>
                  <a:schemeClr val="bg1"/>
                </a:solidFill>
                <a:latin typeface="Calibri" charset="0"/>
                <a:ea typeface="ＭＳ Ｐゴシック" charset="-128"/>
                <a:cs typeface="ＭＳ Ｐゴシック" charset="-128"/>
              </a:rPr>
              <a:t>AGENDA</a:t>
            </a:r>
          </a:p>
          <a:p>
            <a:pPr algn="ctr" defTabSz="457200"/>
            <a:r>
              <a:rPr lang="fr-FR" sz="1600" b="1">
                <a:solidFill>
                  <a:schemeClr val="bg1"/>
                </a:solidFill>
                <a:latin typeface="Calibri" charset="0"/>
                <a:ea typeface="ＭＳ Ｐゴシック" charset="-128"/>
                <a:cs typeface="ＭＳ Ｐゴシック" charset="-128"/>
              </a:rPr>
              <a:t>PLANNING</a:t>
            </a:r>
          </a:p>
        </p:txBody>
      </p:sp>
      <p:sp>
        <p:nvSpPr>
          <p:cNvPr id="488458" name="ZoneTexte 9"/>
          <p:cNvSpPr txBox="1">
            <a:spLocks noChangeArrowheads="1"/>
          </p:cNvSpPr>
          <p:nvPr/>
        </p:nvSpPr>
        <p:spPr bwMode="auto">
          <a:xfrm>
            <a:off x="3205163" y="1174750"/>
            <a:ext cx="3527425" cy="525463"/>
          </a:xfrm>
          <a:prstGeom prst="rect">
            <a:avLst/>
          </a:prstGeom>
          <a:noFill/>
          <a:ln w="9525">
            <a:noFill/>
            <a:miter lim="800000"/>
            <a:headEnd/>
            <a:tailEnd/>
          </a:ln>
        </p:spPr>
        <p:txBody>
          <a:bodyPr>
            <a:prstTxWarp prst="textNoShape">
              <a:avLst/>
            </a:prstTxWarp>
          </a:bodyPr>
          <a:lstStyle/>
          <a:p>
            <a:pPr defTabSz="457200">
              <a:lnSpc>
                <a:spcPct val="80000"/>
              </a:lnSpc>
            </a:pPr>
            <a:r>
              <a:rPr lang="en-GB" sz="2800" b="1">
                <a:solidFill>
                  <a:srgbClr val="808080"/>
                </a:solidFill>
                <a:ea typeface="ＭＳ Ｐゴシック" charset="-128"/>
                <a:cs typeface="ＭＳ Ｐゴシック" charset="-128"/>
              </a:rPr>
              <a:t>Mood-O-Gramme</a:t>
            </a:r>
            <a:endParaRPr lang="en-US" sz="2800" b="1">
              <a:solidFill>
                <a:srgbClr val="808080"/>
              </a:solidFill>
              <a:latin typeface="Calibri" charset="0"/>
              <a:ea typeface="ＭＳ Ｐゴシック" charset="-128"/>
              <a:cs typeface="ＭＳ Ｐゴシック" charset="-128"/>
            </a:endParaRPr>
          </a:p>
          <a:p>
            <a:pPr defTabSz="457200">
              <a:lnSpc>
                <a:spcPct val="80000"/>
              </a:lnSpc>
            </a:pPr>
            <a:r>
              <a:rPr lang="en-GB" sz="2800" b="1">
                <a:solidFill>
                  <a:srgbClr val="808080"/>
                </a:solidFill>
                <a:ea typeface="ＭＳ Ｐゴシック" charset="-128"/>
                <a:cs typeface="ＭＳ Ｐゴシック" charset="-128"/>
              </a:rPr>
              <a:t> </a:t>
            </a:r>
            <a:endParaRPr lang="fr-FR" sz="2800" b="1">
              <a:solidFill>
                <a:srgbClr val="808080"/>
              </a:solidFill>
              <a:ea typeface="ＭＳ Ｐゴシック" charset="-128"/>
              <a:cs typeface="ＭＳ Ｐゴシック" charset="-128"/>
            </a:endParaRPr>
          </a:p>
        </p:txBody>
      </p:sp>
    </p:spTree>
  </p:cSld>
  <p:clrMapOvr>
    <a:masterClrMapping/>
  </p:clrMapOvr>
  <p:transition spd="slow"/>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Footer Placeholder 1"/>
          <p:cNvSpPr>
            <a:spLocks noGrp="1"/>
          </p:cNvSpPr>
          <p:nvPr>
            <p:ph type="ftr" sz="quarter" idx="10"/>
          </p:nvPr>
        </p:nvSpPr>
        <p:spPr/>
        <p:txBody>
          <a:bodyPr/>
          <a:lstStyle/>
          <a:p>
            <a:r>
              <a:rPr lang="fr-FR"/>
              <a:t>10</a:t>
            </a:r>
            <a:r>
              <a:rPr lang="fr-FR" baseline="30000"/>
              <a:t>th</a:t>
            </a:r>
            <a:r>
              <a:rPr lang="fr-FR"/>
              <a:t>-12</a:t>
            </a:r>
            <a:r>
              <a:rPr lang="fr-FR" baseline="30000"/>
              <a:t>th</a:t>
            </a:r>
            <a:r>
              <a:rPr lang="fr-FR"/>
              <a:t> February 2010</a:t>
            </a:r>
            <a:endParaRPr lang="fr-FR"/>
          </a:p>
        </p:txBody>
      </p:sp>
      <p:pic>
        <p:nvPicPr>
          <p:cNvPr id="489475" name="Picture 10" descr="PINS-blanc-bleu"/>
          <p:cNvPicPr>
            <a:picLocks noChangeAspect="1" noChangeArrowheads="1"/>
          </p:cNvPicPr>
          <p:nvPr/>
        </p:nvPicPr>
        <p:blipFill>
          <a:blip r:embed="rId3"/>
          <a:srcRect/>
          <a:stretch>
            <a:fillRect/>
          </a:stretch>
        </p:blipFill>
        <p:spPr bwMode="auto">
          <a:xfrm>
            <a:off x="971550" y="-26988"/>
            <a:ext cx="6856413" cy="6856413"/>
          </a:xfrm>
          <a:prstGeom prst="rect">
            <a:avLst/>
          </a:prstGeom>
          <a:noFill/>
          <a:ln w="9525">
            <a:noFill/>
            <a:miter lim="800000"/>
            <a:headEnd/>
            <a:tailEnd/>
          </a:ln>
        </p:spPr>
      </p:pic>
      <p:pic>
        <p:nvPicPr>
          <p:cNvPr id="489476" name="Picture 7" descr="PINS-turquoise"/>
          <p:cNvPicPr>
            <a:picLocks noChangeAspect="1" noChangeArrowheads="1"/>
          </p:cNvPicPr>
          <p:nvPr/>
        </p:nvPicPr>
        <p:blipFill>
          <a:blip r:embed="rId4"/>
          <a:srcRect/>
          <a:stretch>
            <a:fillRect/>
          </a:stretch>
        </p:blipFill>
        <p:spPr bwMode="auto">
          <a:xfrm>
            <a:off x="1331913" y="404813"/>
            <a:ext cx="1876425" cy="1876425"/>
          </a:xfrm>
          <a:prstGeom prst="rect">
            <a:avLst/>
          </a:prstGeom>
          <a:noFill/>
          <a:ln w="9525">
            <a:noFill/>
            <a:miter lim="800000"/>
            <a:headEnd/>
            <a:tailEnd/>
          </a:ln>
        </p:spPr>
      </p:pic>
      <p:sp>
        <p:nvSpPr>
          <p:cNvPr id="489477" name="Rectangle 3"/>
          <p:cNvSpPr>
            <a:spLocks noChangeArrowheads="1"/>
          </p:cNvSpPr>
          <p:nvPr/>
        </p:nvSpPr>
        <p:spPr bwMode="auto">
          <a:xfrm>
            <a:off x="1425575" y="1000125"/>
            <a:ext cx="1682750" cy="581025"/>
          </a:xfrm>
          <a:prstGeom prst="rect">
            <a:avLst/>
          </a:prstGeom>
          <a:noFill/>
          <a:ln w="9525">
            <a:noFill/>
            <a:miter lim="800000"/>
            <a:headEnd/>
            <a:tailEnd/>
          </a:ln>
        </p:spPr>
        <p:txBody>
          <a:bodyPr>
            <a:prstTxWarp prst="textNoShape">
              <a:avLst/>
            </a:prstTxWarp>
            <a:spAutoFit/>
          </a:bodyPr>
          <a:lstStyle/>
          <a:p>
            <a:pPr algn="ctr" defTabSz="457200"/>
            <a:r>
              <a:rPr lang="fr-FR" sz="1600" b="1">
                <a:solidFill>
                  <a:schemeClr val="bg1"/>
                </a:solidFill>
                <a:latin typeface="Calibri" charset="0"/>
                <a:ea typeface="ＭＳ Ｐゴシック" charset="-128"/>
                <a:cs typeface="ＭＳ Ｐゴシック" charset="-128"/>
              </a:rPr>
              <a:t>HOW TO DEMONSTRATE?</a:t>
            </a:r>
          </a:p>
        </p:txBody>
      </p:sp>
      <p:sp>
        <p:nvSpPr>
          <p:cNvPr id="489478" name="ZoneTexte 9"/>
          <p:cNvSpPr txBox="1">
            <a:spLocks noChangeArrowheads="1"/>
          </p:cNvSpPr>
          <p:nvPr/>
        </p:nvSpPr>
        <p:spPr bwMode="auto">
          <a:xfrm>
            <a:off x="3203575" y="1103313"/>
            <a:ext cx="3192463" cy="669925"/>
          </a:xfrm>
          <a:prstGeom prst="rect">
            <a:avLst/>
          </a:prstGeom>
          <a:noFill/>
          <a:ln w="9525">
            <a:noFill/>
            <a:miter lim="800000"/>
            <a:headEnd/>
            <a:tailEnd/>
          </a:ln>
        </p:spPr>
        <p:txBody>
          <a:bodyPr>
            <a:prstTxWarp prst="textNoShape">
              <a:avLst/>
            </a:prstTxWarp>
          </a:bodyPr>
          <a:lstStyle/>
          <a:p>
            <a:pPr defTabSz="457200">
              <a:lnSpc>
                <a:spcPct val="80000"/>
              </a:lnSpc>
            </a:pPr>
            <a:r>
              <a:rPr lang="en-GB" sz="3200" b="1">
                <a:solidFill>
                  <a:srgbClr val="808080"/>
                </a:solidFill>
                <a:ea typeface="ＭＳ Ｐゴシック" charset="-128"/>
                <a:cs typeface="ＭＳ Ｐゴシック" charset="-128"/>
              </a:rPr>
              <a:t>Socratic approach</a:t>
            </a:r>
            <a:endParaRPr lang="en-US" sz="3200" b="1">
              <a:solidFill>
                <a:srgbClr val="808080"/>
              </a:solidFill>
              <a:latin typeface="Calibri" charset="0"/>
              <a:ea typeface="ＭＳ Ｐゴシック" charset="-128"/>
              <a:cs typeface="ＭＳ Ｐゴシック" charset="-128"/>
            </a:endParaRPr>
          </a:p>
          <a:p>
            <a:pPr defTabSz="457200">
              <a:lnSpc>
                <a:spcPct val="80000"/>
              </a:lnSpc>
            </a:pPr>
            <a:r>
              <a:rPr lang="en-GB" sz="3200" b="1">
                <a:solidFill>
                  <a:srgbClr val="808080"/>
                </a:solidFill>
                <a:ea typeface="ＭＳ Ｐゴシック" charset="-128"/>
                <a:cs typeface="ＭＳ Ｐゴシック" charset="-128"/>
              </a:rPr>
              <a:t> </a:t>
            </a:r>
            <a:endParaRPr lang="fr-FR" sz="3200" b="1">
              <a:solidFill>
                <a:srgbClr val="808080"/>
              </a:solidFill>
              <a:ea typeface="ＭＳ Ｐゴシック" charset="-128"/>
              <a:cs typeface="ＭＳ Ｐゴシック" charset="-128"/>
            </a:endParaRPr>
          </a:p>
        </p:txBody>
      </p:sp>
      <p:pic>
        <p:nvPicPr>
          <p:cNvPr id="489479" name="Picture 4" descr="socrates2"/>
          <p:cNvPicPr>
            <a:picLocks noChangeAspect="1" noChangeArrowheads="1"/>
          </p:cNvPicPr>
          <p:nvPr/>
        </p:nvPicPr>
        <p:blipFill>
          <a:blip r:embed="rId5"/>
          <a:srcRect/>
          <a:stretch>
            <a:fillRect/>
          </a:stretch>
        </p:blipFill>
        <p:spPr bwMode="auto">
          <a:xfrm>
            <a:off x="2771775" y="2349500"/>
            <a:ext cx="3387725" cy="2205038"/>
          </a:xfrm>
          <a:prstGeom prst="rect">
            <a:avLst/>
          </a:prstGeom>
          <a:noFill/>
          <a:ln w="28575">
            <a:solidFill>
              <a:srgbClr val="993300"/>
            </a:solidFill>
            <a:miter lim="800000"/>
            <a:headEnd/>
            <a:tailEnd/>
          </a:ln>
        </p:spPr>
      </p:pic>
    </p:spTree>
  </p:cSld>
  <p:clrMapOvr>
    <a:masterClrMapping/>
  </p:clrMapOvr>
  <p:transition spd="slow"/>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Footer Placeholder 1"/>
          <p:cNvSpPr>
            <a:spLocks noGrp="1"/>
          </p:cNvSpPr>
          <p:nvPr>
            <p:ph type="ftr" sz="quarter" idx="10"/>
          </p:nvPr>
        </p:nvSpPr>
        <p:spPr/>
        <p:txBody>
          <a:bodyPr/>
          <a:lstStyle/>
          <a:p>
            <a:r>
              <a:rPr lang="fr-FR"/>
              <a:t>10</a:t>
            </a:r>
            <a:r>
              <a:rPr lang="fr-FR" baseline="30000"/>
              <a:t>th</a:t>
            </a:r>
            <a:r>
              <a:rPr lang="fr-FR"/>
              <a:t>-12</a:t>
            </a:r>
            <a:r>
              <a:rPr lang="fr-FR" baseline="30000"/>
              <a:t>th</a:t>
            </a:r>
            <a:r>
              <a:rPr lang="fr-FR"/>
              <a:t> February 2010</a:t>
            </a:r>
            <a:endParaRPr lang="fr-FR"/>
          </a:p>
        </p:txBody>
      </p:sp>
      <p:pic>
        <p:nvPicPr>
          <p:cNvPr id="490499" name="Picture 10" descr="PINS-blanc-bleu"/>
          <p:cNvPicPr>
            <a:picLocks noChangeAspect="1" noChangeArrowheads="1"/>
          </p:cNvPicPr>
          <p:nvPr/>
        </p:nvPicPr>
        <p:blipFill>
          <a:blip r:embed="rId3"/>
          <a:srcRect/>
          <a:stretch>
            <a:fillRect/>
          </a:stretch>
        </p:blipFill>
        <p:spPr bwMode="auto">
          <a:xfrm>
            <a:off x="971550" y="-26988"/>
            <a:ext cx="6856413" cy="6856413"/>
          </a:xfrm>
          <a:prstGeom prst="rect">
            <a:avLst/>
          </a:prstGeom>
          <a:noFill/>
          <a:ln w="9525">
            <a:noFill/>
            <a:miter lim="800000"/>
            <a:headEnd/>
            <a:tailEnd/>
          </a:ln>
        </p:spPr>
      </p:pic>
      <p:pic>
        <p:nvPicPr>
          <p:cNvPr id="490500" name="Picture 7" descr="PINS-turquoise"/>
          <p:cNvPicPr>
            <a:picLocks noChangeAspect="1" noChangeArrowheads="1"/>
          </p:cNvPicPr>
          <p:nvPr/>
        </p:nvPicPr>
        <p:blipFill>
          <a:blip r:embed="rId4"/>
          <a:srcRect/>
          <a:stretch>
            <a:fillRect/>
          </a:stretch>
        </p:blipFill>
        <p:spPr bwMode="auto">
          <a:xfrm>
            <a:off x="1258888" y="400050"/>
            <a:ext cx="1876425" cy="1876425"/>
          </a:xfrm>
          <a:prstGeom prst="rect">
            <a:avLst/>
          </a:prstGeom>
          <a:noFill/>
          <a:ln w="9525">
            <a:noFill/>
            <a:miter lim="800000"/>
            <a:headEnd/>
            <a:tailEnd/>
          </a:ln>
        </p:spPr>
      </p:pic>
      <p:sp>
        <p:nvSpPr>
          <p:cNvPr id="490501" name="Rectangle 3"/>
          <p:cNvSpPr>
            <a:spLocks noChangeArrowheads="1"/>
          </p:cNvSpPr>
          <p:nvPr/>
        </p:nvSpPr>
        <p:spPr bwMode="auto">
          <a:xfrm>
            <a:off x="1352550" y="1095375"/>
            <a:ext cx="1682750" cy="336550"/>
          </a:xfrm>
          <a:prstGeom prst="rect">
            <a:avLst/>
          </a:prstGeom>
          <a:noFill/>
          <a:ln w="9525">
            <a:noFill/>
            <a:miter lim="800000"/>
            <a:headEnd/>
            <a:tailEnd/>
          </a:ln>
        </p:spPr>
        <p:txBody>
          <a:bodyPr>
            <a:prstTxWarp prst="textNoShape">
              <a:avLst/>
            </a:prstTxWarp>
            <a:spAutoFit/>
          </a:bodyPr>
          <a:lstStyle/>
          <a:p>
            <a:pPr algn="ctr" defTabSz="457200"/>
            <a:r>
              <a:rPr lang="fr-FR" sz="1600" b="1">
                <a:solidFill>
                  <a:schemeClr val="bg1"/>
                </a:solidFill>
                <a:latin typeface="Calibri" charset="0"/>
                <a:ea typeface="ＭＳ Ｐゴシック" charset="-128"/>
                <a:cs typeface="ＭＳ Ｐゴシック" charset="-128"/>
              </a:rPr>
              <a:t>WARNING!</a:t>
            </a:r>
          </a:p>
        </p:txBody>
      </p:sp>
      <p:sp>
        <p:nvSpPr>
          <p:cNvPr id="490502" name="ZoneTexte 9"/>
          <p:cNvSpPr txBox="1">
            <a:spLocks noChangeArrowheads="1"/>
          </p:cNvSpPr>
          <p:nvPr/>
        </p:nvSpPr>
        <p:spPr bwMode="auto">
          <a:xfrm>
            <a:off x="3179763" y="1052513"/>
            <a:ext cx="3913187" cy="669925"/>
          </a:xfrm>
          <a:prstGeom prst="rect">
            <a:avLst/>
          </a:prstGeom>
          <a:noFill/>
          <a:ln w="9525">
            <a:noFill/>
            <a:miter lim="800000"/>
            <a:headEnd/>
            <a:tailEnd/>
          </a:ln>
        </p:spPr>
        <p:txBody>
          <a:bodyPr>
            <a:prstTxWarp prst="textNoShape">
              <a:avLst/>
            </a:prstTxWarp>
          </a:bodyPr>
          <a:lstStyle/>
          <a:p>
            <a:pPr defTabSz="457200">
              <a:lnSpc>
                <a:spcPct val="80000"/>
              </a:lnSpc>
            </a:pPr>
            <a:r>
              <a:rPr lang="en-GB" sz="3200" b="1">
                <a:solidFill>
                  <a:srgbClr val="808080"/>
                </a:solidFill>
                <a:ea typeface="ＭＳ Ｐゴシック" charset="-128"/>
                <a:cs typeface="ＭＳ Ｐゴシック" charset="-128"/>
              </a:rPr>
              <a:t>Do less </a:t>
            </a:r>
            <a:br>
              <a:rPr lang="en-GB" sz="3200" b="1">
                <a:solidFill>
                  <a:srgbClr val="808080"/>
                </a:solidFill>
                <a:ea typeface="ＭＳ Ｐゴシック" charset="-128"/>
                <a:cs typeface="ＭＳ Ｐゴシック" charset="-128"/>
              </a:rPr>
            </a:br>
            <a:r>
              <a:rPr lang="en-GB" sz="3200" b="1">
                <a:solidFill>
                  <a:srgbClr val="808080"/>
                </a:solidFill>
                <a:ea typeface="ＭＳ Ｐゴシック" charset="-128"/>
                <a:cs typeface="ＭＳ Ｐゴシック" charset="-128"/>
              </a:rPr>
              <a:t>to do more</a:t>
            </a:r>
            <a:endParaRPr lang="en-US" sz="3200" b="1">
              <a:solidFill>
                <a:srgbClr val="808080"/>
              </a:solidFill>
              <a:latin typeface="Calibri" charset="0"/>
              <a:ea typeface="ＭＳ Ｐゴシック" charset="-128"/>
              <a:cs typeface="ＭＳ Ｐゴシック" charset="-128"/>
            </a:endParaRPr>
          </a:p>
          <a:p>
            <a:pPr defTabSz="457200">
              <a:lnSpc>
                <a:spcPct val="80000"/>
              </a:lnSpc>
            </a:pPr>
            <a:r>
              <a:rPr lang="en-GB" sz="3200" b="1">
                <a:solidFill>
                  <a:srgbClr val="808080"/>
                </a:solidFill>
                <a:ea typeface="ＭＳ Ｐゴシック" charset="-128"/>
                <a:cs typeface="ＭＳ Ｐゴシック" charset="-128"/>
              </a:rPr>
              <a:t> </a:t>
            </a:r>
            <a:endParaRPr lang="fr-FR" sz="3200" b="1">
              <a:solidFill>
                <a:srgbClr val="808080"/>
              </a:solidFill>
              <a:ea typeface="ＭＳ Ｐゴシック" charset="-128"/>
              <a:cs typeface="ＭＳ Ｐゴシック" charset="-128"/>
            </a:endParaRPr>
          </a:p>
        </p:txBody>
      </p:sp>
      <p:pic>
        <p:nvPicPr>
          <p:cNvPr id="490503" name="Picture 5" descr="Fast-Good-Cheap-2-jpeg"/>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2843213" y="1989138"/>
            <a:ext cx="3265487" cy="2771775"/>
          </a:xfrm>
          <a:prstGeom prst="rect">
            <a:avLst/>
          </a:prstGeom>
          <a:noFill/>
          <a:ln w="9525">
            <a:noFill/>
            <a:miter lim="800000"/>
            <a:headEnd/>
            <a:tailEnd/>
          </a:ln>
        </p:spPr>
      </p:pic>
      <p:sp>
        <p:nvSpPr>
          <p:cNvPr id="490504" name="ZoneTexte 9"/>
          <p:cNvSpPr txBox="1">
            <a:spLocks noChangeArrowheads="1"/>
          </p:cNvSpPr>
          <p:nvPr/>
        </p:nvSpPr>
        <p:spPr bwMode="auto">
          <a:xfrm>
            <a:off x="2987675" y="4941888"/>
            <a:ext cx="2905125" cy="669925"/>
          </a:xfrm>
          <a:prstGeom prst="rect">
            <a:avLst/>
          </a:prstGeom>
          <a:noFill/>
          <a:ln w="9525">
            <a:noFill/>
            <a:miter lim="800000"/>
            <a:headEnd/>
            <a:tailEnd/>
          </a:ln>
        </p:spPr>
        <p:txBody>
          <a:bodyPr>
            <a:prstTxWarp prst="textNoShape">
              <a:avLst/>
            </a:prstTxWarp>
          </a:bodyPr>
          <a:lstStyle/>
          <a:p>
            <a:pPr algn="ctr" defTabSz="457200">
              <a:lnSpc>
                <a:spcPct val="80000"/>
              </a:lnSpc>
            </a:pPr>
            <a:r>
              <a:rPr lang="en-GB" sz="2800">
                <a:solidFill>
                  <a:srgbClr val="808080"/>
                </a:solidFill>
                <a:ea typeface="ＭＳ Ｐゴシック" charset="-128"/>
                <a:cs typeface="ＭＳ Ｐゴシック" charset="-128"/>
              </a:rPr>
              <a:t>Quality first</a:t>
            </a:r>
            <a:endParaRPr lang="en-US" sz="2800">
              <a:solidFill>
                <a:srgbClr val="808080"/>
              </a:solidFill>
              <a:latin typeface="Calibri" charset="0"/>
              <a:ea typeface="ＭＳ Ｐゴシック" charset="-128"/>
              <a:cs typeface="ＭＳ Ｐゴシック" charset="-128"/>
            </a:endParaRPr>
          </a:p>
          <a:p>
            <a:pPr algn="ctr" defTabSz="457200">
              <a:lnSpc>
                <a:spcPct val="80000"/>
              </a:lnSpc>
            </a:pPr>
            <a:r>
              <a:rPr lang="en-GB" sz="2800">
                <a:solidFill>
                  <a:srgbClr val="808080"/>
                </a:solidFill>
                <a:ea typeface="ＭＳ Ｐゴシック" charset="-128"/>
                <a:cs typeface="ＭＳ Ｐゴシック" charset="-128"/>
              </a:rPr>
              <a:t> </a:t>
            </a:r>
            <a:endParaRPr lang="fr-FR" sz="2800">
              <a:solidFill>
                <a:srgbClr val="808080"/>
              </a:solidFill>
              <a:ea typeface="ＭＳ Ｐゴシック" charset="-128"/>
              <a:cs typeface="ＭＳ Ｐゴシック" charset="-128"/>
            </a:endParaRPr>
          </a:p>
        </p:txBody>
      </p:sp>
    </p:spTree>
  </p:cSld>
  <p:clrMapOvr>
    <a:masterClrMapping/>
  </p:clrMapOvr>
  <p:transition spd="slow"/>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Footer Placeholder 1"/>
          <p:cNvSpPr>
            <a:spLocks noGrp="1"/>
          </p:cNvSpPr>
          <p:nvPr>
            <p:ph type="ftr" sz="quarter" idx="10"/>
          </p:nvPr>
        </p:nvSpPr>
        <p:spPr/>
        <p:txBody>
          <a:bodyPr/>
          <a:lstStyle/>
          <a:p>
            <a:r>
              <a:rPr lang="fr-FR"/>
              <a:t>10</a:t>
            </a:r>
            <a:r>
              <a:rPr lang="fr-FR" baseline="30000"/>
              <a:t>th</a:t>
            </a:r>
            <a:r>
              <a:rPr lang="fr-FR"/>
              <a:t>-12</a:t>
            </a:r>
            <a:r>
              <a:rPr lang="fr-FR" baseline="30000"/>
              <a:t>th</a:t>
            </a:r>
            <a:r>
              <a:rPr lang="fr-FR"/>
              <a:t> February 2010</a:t>
            </a:r>
            <a:endParaRPr lang="fr-FR"/>
          </a:p>
        </p:txBody>
      </p:sp>
      <p:pic>
        <p:nvPicPr>
          <p:cNvPr id="491523" name="Picture 10" descr="PINS-blanc-bleu"/>
          <p:cNvPicPr>
            <a:picLocks noChangeAspect="1" noChangeArrowheads="1"/>
          </p:cNvPicPr>
          <p:nvPr/>
        </p:nvPicPr>
        <p:blipFill>
          <a:blip r:embed="rId3"/>
          <a:srcRect/>
          <a:stretch>
            <a:fillRect/>
          </a:stretch>
        </p:blipFill>
        <p:spPr bwMode="auto">
          <a:xfrm>
            <a:off x="971550" y="-26988"/>
            <a:ext cx="6856413" cy="6856413"/>
          </a:xfrm>
          <a:prstGeom prst="rect">
            <a:avLst/>
          </a:prstGeom>
          <a:noFill/>
          <a:ln w="9525">
            <a:noFill/>
            <a:miter lim="800000"/>
            <a:headEnd/>
            <a:tailEnd/>
          </a:ln>
        </p:spPr>
      </p:pic>
      <p:pic>
        <p:nvPicPr>
          <p:cNvPr id="491524" name="Picture 3"/>
          <p:cNvPicPr>
            <a:picLocks noChangeAspect="1" noChangeArrowheads="1"/>
          </p:cNvPicPr>
          <p:nvPr/>
        </p:nvPicPr>
        <p:blipFill>
          <a:blip r:embed="rId4"/>
          <a:srcRect l="40088" t="21571" r="6267" b="17404"/>
          <a:stretch>
            <a:fillRect/>
          </a:stretch>
        </p:blipFill>
        <p:spPr bwMode="auto">
          <a:xfrm>
            <a:off x="2268538" y="1412875"/>
            <a:ext cx="4103687" cy="3502025"/>
          </a:xfrm>
          <a:prstGeom prst="rect">
            <a:avLst/>
          </a:prstGeom>
          <a:noFill/>
          <a:ln w="9525">
            <a:noFill/>
            <a:miter lim="800000"/>
            <a:headEnd/>
            <a:tailEnd/>
          </a:ln>
        </p:spPr>
      </p:pic>
      <p:pic>
        <p:nvPicPr>
          <p:cNvPr id="491525" name="Picture 7" descr="PINS-turquoise"/>
          <p:cNvPicPr>
            <a:picLocks noChangeAspect="1" noChangeArrowheads="1"/>
          </p:cNvPicPr>
          <p:nvPr/>
        </p:nvPicPr>
        <p:blipFill>
          <a:blip r:embed="rId5"/>
          <a:srcRect/>
          <a:stretch>
            <a:fillRect/>
          </a:stretch>
        </p:blipFill>
        <p:spPr bwMode="auto">
          <a:xfrm>
            <a:off x="1400175" y="473075"/>
            <a:ext cx="1876425" cy="1876425"/>
          </a:xfrm>
          <a:prstGeom prst="rect">
            <a:avLst/>
          </a:prstGeom>
          <a:noFill/>
          <a:ln w="9525">
            <a:noFill/>
            <a:miter lim="800000"/>
            <a:headEnd/>
            <a:tailEnd/>
          </a:ln>
        </p:spPr>
      </p:pic>
      <p:sp>
        <p:nvSpPr>
          <p:cNvPr id="491526" name="Rectangle 3"/>
          <p:cNvSpPr>
            <a:spLocks noChangeArrowheads="1"/>
          </p:cNvSpPr>
          <p:nvPr/>
        </p:nvSpPr>
        <p:spPr bwMode="auto">
          <a:xfrm>
            <a:off x="1706563" y="976313"/>
            <a:ext cx="1277937" cy="825500"/>
          </a:xfrm>
          <a:prstGeom prst="rect">
            <a:avLst/>
          </a:prstGeom>
          <a:noFill/>
          <a:ln w="9525">
            <a:noFill/>
            <a:miter lim="800000"/>
            <a:headEnd/>
            <a:tailEnd/>
          </a:ln>
        </p:spPr>
        <p:txBody>
          <a:bodyPr>
            <a:prstTxWarp prst="textNoShape">
              <a:avLst/>
            </a:prstTxWarp>
            <a:spAutoFit/>
          </a:bodyPr>
          <a:lstStyle/>
          <a:p>
            <a:pPr algn="ctr" defTabSz="457200"/>
            <a:r>
              <a:rPr lang="fr-FR" sz="1600" b="1">
                <a:solidFill>
                  <a:schemeClr val="bg1"/>
                </a:solidFill>
                <a:latin typeface="Calibri" charset="0"/>
                <a:ea typeface="ＭＳ Ｐゴシック" charset="-128"/>
                <a:cs typeface="ＭＳ Ｐゴシック" charset="-128"/>
              </a:rPr>
              <a:t>TEACHER’S BAG OF TRICKS</a:t>
            </a:r>
          </a:p>
        </p:txBody>
      </p:sp>
    </p:spTree>
  </p:cSld>
  <p:clrMapOvr>
    <a:masterClrMapping/>
  </p:clrMapOvr>
  <p:transition spd="slow"/>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Footer Placeholder 1"/>
          <p:cNvSpPr>
            <a:spLocks noGrp="1"/>
          </p:cNvSpPr>
          <p:nvPr>
            <p:ph type="ftr" sz="quarter" idx="10"/>
          </p:nvPr>
        </p:nvSpPr>
        <p:spPr/>
        <p:txBody>
          <a:bodyPr/>
          <a:lstStyle/>
          <a:p>
            <a:r>
              <a:rPr lang="fr-FR"/>
              <a:t>10</a:t>
            </a:r>
            <a:r>
              <a:rPr lang="fr-FR" baseline="30000"/>
              <a:t>th</a:t>
            </a:r>
            <a:r>
              <a:rPr lang="fr-FR"/>
              <a:t>-12</a:t>
            </a:r>
            <a:r>
              <a:rPr lang="fr-FR" baseline="30000"/>
              <a:t>th</a:t>
            </a:r>
            <a:r>
              <a:rPr lang="fr-FR"/>
              <a:t> February 2010</a:t>
            </a:r>
            <a:endParaRPr lang="fr-FR"/>
          </a:p>
        </p:txBody>
      </p:sp>
      <p:pic>
        <p:nvPicPr>
          <p:cNvPr id="492547" name="Picture 10" descr="PINS-blanc-bleu"/>
          <p:cNvPicPr>
            <a:picLocks noChangeAspect="1" noChangeArrowheads="1"/>
          </p:cNvPicPr>
          <p:nvPr/>
        </p:nvPicPr>
        <p:blipFill>
          <a:blip r:embed="rId3"/>
          <a:srcRect/>
          <a:stretch>
            <a:fillRect/>
          </a:stretch>
        </p:blipFill>
        <p:spPr bwMode="auto">
          <a:xfrm>
            <a:off x="971550" y="-26988"/>
            <a:ext cx="6856413" cy="6856413"/>
          </a:xfrm>
          <a:prstGeom prst="rect">
            <a:avLst/>
          </a:prstGeom>
          <a:noFill/>
          <a:ln w="9525">
            <a:noFill/>
            <a:miter lim="800000"/>
            <a:headEnd/>
            <a:tailEnd/>
          </a:ln>
        </p:spPr>
      </p:pic>
      <p:pic>
        <p:nvPicPr>
          <p:cNvPr id="492548" name="Picture 7" descr="PINS-turquoise"/>
          <p:cNvPicPr>
            <a:picLocks noChangeAspect="1" noChangeArrowheads="1"/>
          </p:cNvPicPr>
          <p:nvPr/>
        </p:nvPicPr>
        <p:blipFill>
          <a:blip r:embed="rId4"/>
          <a:srcRect/>
          <a:stretch>
            <a:fillRect/>
          </a:stretch>
        </p:blipFill>
        <p:spPr bwMode="auto">
          <a:xfrm>
            <a:off x="1403350" y="328613"/>
            <a:ext cx="1876425" cy="1876425"/>
          </a:xfrm>
          <a:prstGeom prst="rect">
            <a:avLst/>
          </a:prstGeom>
          <a:noFill/>
          <a:ln w="9525">
            <a:noFill/>
            <a:miter lim="800000"/>
            <a:headEnd/>
            <a:tailEnd/>
          </a:ln>
        </p:spPr>
      </p:pic>
      <p:sp>
        <p:nvSpPr>
          <p:cNvPr id="492549" name="Rectangle 3"/>
          <p:cNvSpPr>
            <a:spLocks noChangeArrowheads="1"/>
          </p:cNvSpPr>
          <p:nvPr/>
        </p:nvSpPr>
        <p:spPr bwMode="auto">
          <a:xfrm>
            <a:off x="1709738" y="1038225"/>
            <a:ext cx="1277937" cy="336550"/>
          </a:xfrm>
          <a:prstGeom prst="rect">
            <a:avLst/>
          </a:prstGeom>
          <a:noFill/>
          <a:ln w="9525">
            <a:noFill/>
            <a:miter lim="800000"/>
            <a:headEnd/>
            <a:tailEnd/>
          </a:ln>
        </p:spPr>
        <p:txBody>
          <a:bodyPr>
            <a:prstTxWarp prst="textNoShape">
              <a:avLst/>
            </a:prstTxWarp>
            <a:spAutoFit/>
          </a:bodyPr>
          <a:lstStyle/>
          <a:p>
            <a:pPr algn="ctr" defTabSz="457200"/>
            <a:r>
              <a:rPr lang="fr-FR" sz="1600" b="1">
                <a:solidFill>
                  <a:schemeClr val="bg1"/>
                </a:solidFill>
                <a:latin typeface="Calibri" charset="0"/>
                <a:ea typeface="ＭＳ Ｐゴシック" charset="-128"/>
                <a:cs typeface="ＭＳ Ｐゴシック" charset="-128"/>
              </a:rPr>
              <a:t>YOUR TURN</a:t>
            </a:r>
          </a:p>
        </p:txBody>
      </p:sp>
      <p:pic>
        <p:nvPicPr>
          <p:cNvPr id="492550" name="Picture 5" descr="Blue_Tool_Box_no_background"/>
          <p:cNvPicPr>
            <a:picLocks noChangeAspect="1" noChangeArrowheads="1"/>
          </p:cNvPicPr>
          <p:nvPr/>
        </p:nvPicPr>
        <p:blipFill>
          <a:blip r:embed="rId5"/>
          <a:srcRect/>
          <a:stretch>
            <a:fillRect/>
          </a:stretch>
        </p:blipFill>
        <p:spPr bwMode="auto">
          <a:xfrm>
            <a:off x="2230438" y="2205038"/>
            <a:ext cx="4357687" cy="2865437"/>
          </a:xfrm>
          <a:prstGeom prst="rect">
            <a:avLst/>
          </a:prstGeom>
          <a:noFill/>
          <a:ln w="9525">
            <a:noFill/>
            <a:miter lim="800000"/>
            <a:headEnd/>
            <a:tailEnd/>
          </a:ln>
        </p:spPr>
      </p:pic>
      <p:sp>
        <p:nvSpPr>
          <p:cNvPr id="492551" name="ZoneTexte 9"/>
          <p:cNvSpPr txBox="1">
            <a:spLocks noChangeArrowheads="1"/>
          </p:cNvSpPr>
          <p:nvPr/>
        </p:nvSpPr>
        <p:spPr bwMode="auto">
          <a:xfrm>
            <a:off x="3035300" y="4664075"/>
            <a:ext cx="2905125" cy="669925"/>
          </a:xfrm>
          <a:prstGeom prst="rect">
            <a:avLst/>
          </a:prstGeom>
          <a:noFill/>
          <a:ln w="9525">
            <a:noFill/>
            <a:miter lim="800000"/>
            <a:headEnd/>
            <a:tailEnd/>
          </a:ln>
        </p:spPr>
        <p:txBody>
          <a:bodyPr>
            <a:prstTxWarp prst="textNoShape">
              <a:avLst/>
            </a:prstTxWarp>
          </a:bodyPr>
          <a:lstStyle/>
          <a:p>
            <a:pPr algn="ctr" defTabSz="457200">
              <a:lnSpc>
                <a:spcPct val="80000"/>
              </a:lnSpc>
            </a:pPr>
            <a:r>
              <a:rPr lang="en-GB" sz="3200" b="1">
                <a:solidFill>
                  <a:srgbClr val="808080"/>
                </a:solidFill>
                <a:ea typeface="ＭＳ Ｐゴシック" charset="-128"/>
                <a:cs typeface="ＭＳ Ｐゴシック" charset="-128"/>
              </a:rPr>
              <a:t>Theorize, plan to test</a:t>
            </a:r>
            <a:endParaRPr lang="en-US" sz="3200" b="1">
              <a:solidFill>
                <a:srgbClr val="808080"/>
              </a:solidFill>
              <a:latin typeface="Calibri" charset="0"/>
              <a:ea typeface="ＭＳ Ｐゴシック" charset="-128"/>
              <a:cs typeface="ＭＳ Ｐゴシック" charset="-128"/>
            </a:endParaRPr>
          </a:p>
          <a:p>
            <a:pPr algn="ctr" defTabSz="457200">
              <a:lnSpc>
                <a:spcPct val="80000"/>
              </a:lnSpc>
            </a:pPr>
            <a:r>
              <a:rPr lang="en-GB" sz="3200" b="1">
                <a:solidFill>
                  <a:srgbClr val="808080"/>
                </a:solidFill>
                <a:ea typeface="ＭＳ Ｐゴシック" charset="-128"/>
                <a:cs typeface="ＭＳ Ｐゴシック" charset="-128"/>
              </a:rPr>
              <a:t> </a:t>
            </a:r>
            <a:endParaRPr lang="fr-FR" sz="3200" b="1">
              <a:solidFill>
                <a:srgbClr val="808080"/>
              </a:solidFill>
              <a:ea typeface="ＭＳ Ｐゴシック" charset="-128"/>
              <a:cs typeface="ＭＳ Ｐゴシック" charset="-128"/>
            </a:endParaRPr>
          </a:p>
        </p:txBody>
      </p:sp>
      <p:sp>
        <p:nvSpPr>
          <p:cNvPr id="492552" name="ZoneTexte 9"/>
          <p:cNvSpPr txBox="1">
            <a:spLocks noChangeArrowheads="1"/>
          </p:cNvSpPr>
          <p:nvPr/>
        </p:nvSpPr>
        <p:spPr bwMode="auto">
          <a:xfrm>
            <a:off x="3132138" y="1052513"/>
            <a:ext cx="3744912" cy="1081087"/>
          </a:xfrm>
          <a:prstGeom prst="rect">
            <a:avLst/>
          </a:prstGeom>
          <a:noFill/>
          <a:ln w="9525">
            <a:noFill/>
            <a:miter lim="800000"/>
            <a:headEnd/>
            <a:tailEnd/>
          </a:ln>
        </p:spPr>
        <p:txBody>
          <a:bodyPr>
            <a:prstTxWarp prst="textNoShape">
              <a:avLst/>
            </a:prstTxWarp>
          </a:bodyPr>
          <a:lstStyle/>
          <a:p>
            <a:pPr defTabSz="457200">
              <a:lnSpc>
                <a:spcPct val="80000"/>
              </a:lnSpc>
            </a:pPr>
            <a:r>
              <a:rPr lang="en-GB" sz="3200" b="1">
                <a:solidFill>
                  <a:srgbClr val="808080"/>
                </a:solidFill>
                <a:ea typeface="ＭＳ Ｐゴシック" charset="-128"/>
                <a:cs typeface="ＭＳ Ｐゴシック" charset="-128"/>
              </a:rPr>
              <a:t>Review, adjust, adapt…</a:t>
            </a:r>
            <a:endParaRPr lang="en-US" sz="3200" b="1">
              <a:solidFill>
                <a:srgbClr val="808080"/>
              </a:solidFill>
              <a:latin typeface="Calibri" charset="0"/>
              <a:ea typeface="ＭＳ Ｐゴシック" charset="-128"/>
              <a:cs typeface="ＭＳ Ｐゴシック" charset="-128"/>
            </a:endParaRPr>
          </a:p>
          <a:p>
            <a:pPr defTabSz="457200">
              <a:lnSpc>
                <a:spcPct val="80000"/>
              </a:lnSpc>
            </a:pPr>
            <a:r>
              <a:rPr lang="en-GB" sz="3200" b="1">
                <a:solidFill>
                  <a:srgbClr val="808080"/>
                </a:solidFill>
                <a:ea typeface="ＭＳ Ｐゴシック" charset="-128"/>
                <a:cs typeface="ＭＳ Ｐゴシック" charset="-128"/>
              </a:rPr>
              <a:t> </a:t>
            </a:r>
            <a:endParaRPr lang="fr-FR" sz="3200" b="1">
              <a:solidFill>
                <a:srgbClr val="808080"/>
              </a:solidFill>
              <a:ea typeface="ＭＳ Ｐゴシック" charset="-128"/>
              <a:cs typeface="ＭＳ Ｐゴシック" charset="-128"/>
            </a:endParaRPr>
          </a:p>
        </p:txBody>
      </p:sp>
    </p:spTree>
  </p:cSld>
  <p:clrMapOvr>
    <a:masterClrMapping/>
  </p:clrMapOvr>
  <p:transition spd="slow"/>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Footer Placeholder 1"/>
          <p:cNvSpPr>
            <a:spLocks noGrp="1"/>
          </p:cNvSpPr>
          <p:nvPr>
            <p:ph type="ftr" sz="quarter" idx="10"/>
          </p:nvPr>
        </p:nvSpPr>
        <p:spPr/>
        <p:txBody>
          <a:bodyPr/>
          <a:lstStyle/>
          <a:p>
            <a:r>
              <a:rPr lang="fr-FR"/>
              <a:t>10</a:t>
            </a:r>
            <a:r>
              <a:rPr lang="fr-FR" baseline="30000"/>
              <a:t>th</a:t>
            </a:r>
            <a:r>
              <a:rPr lang="fr-FR"/>
              <a:t>-12</a:t>
            </a:r>
            <a:r>
              <a:rPr lang="fr-FR" baseline="30000"/>
              <a:t>th</a:t>
            </a:r>
            <a:r>
              <a:rPr lang="fr-FR"/>
              <a:t> February 2010</a:t>
            </a:r>
            <a:endParaRPr lang="fr-FR"/>
          </a:p>
        </p:txBody>
      </p:sp>
      <p:pic>
        <p:nvPicPr>
          <p:cNvPr id="493571" name="Picture 10" descr="PINS-blanc-bleu"/>
          <p:cNvPicPr>
            <a:picLocks noChangeAspect="1" noChangeArrowheads="1"/>
          </p:cNvPicPr>
          <p:nvPr/>
        </p:nvPicPr>
        <p:blipFill>
          <a:blip r:embed="rId3"/>
          <a:srcRect/>
          <a:stretch>
            <a:fillRect/>
          </a:stretch>
        </p:blipFill>
        <p:spPr bwMode="auto">
          <a:xfrm>
            <a:off x="971550" y="-26988"/>
            <a:ext cx="6856413" cy="6856413"/>
          </a:xfrm>
          <a:prstGeom prst="rect">
            <a:avLst/>
          </a:prstGeom>
          <a:noFill/>
          <a:ln w="9525">
            <a:noFill/>
            <a:miter lim="800000"/>
            <a:headEnd/>
            <a:tailEnd/>
          </a:ln>
        </p:spPr>
      </p:pic>
      <p:pic>
        <p:nvPicPr>
          <p:cNvPr id="493572" name="Picture 7" descr="PINS-turquoise"/>
          <p:cNvPicPr>
            <a:picLocks noChangeAspect="1" noChangeArrowheads="1"/>
          </p:cNvPicPr>
          <p:nvPr/>
        </p:nvPicPr>
        <p:blipFill>
          <a:blip r:embed="rId4"/>
          <a:srcRect/>
          <a:stretch>
            <a:fillRect/>
          </a:stretch>
        </p:blipFill>
        <p:spPr bwMode="auto">
          <a:xfrm>
            <a:off x="1616075" y="257175"/>
            <a:ext cx="1876425" cy="1876425"/>
          </a:xfrm>
          <a:prstGeom prst="rect">
            <a:avLst/>
          </a:prstGeom>
          <a:noFill/>
          <a:ln w="9525">
            <a:noFill/>
            <a:miter lim="800000"/>
            <a:headEnd/>
            <a:tailEnd/>
          </a:ln>
        </p:spPr>
      </p:pic>
      <p:sp>
        <p:nvSpPr>
          <p:cNvPr id="493573" name="Rectangle 3"/>
          <p:cNvSpPr>
            <a:spLocks noChangeArrowheads="1"/>
          </p:cNvSpPr>
          <p:nvPr/>
        </p:nvSpPr>
        <p:spPr bwMode="auto">
          <a:xfrm>
            <a:off x="1808163" y="952500"/>
            <a:ext cx="1584325" cy="336550"/>
          </a:xfrm>
          <a:prstGeom prst="rect">
            <a:avLst/>
          </a:prstGeom>
          <a:noFill/>
          <a:ln w="9525">
            <a:noFill/>
            <a:miter lim="800000"/>
            <a:headEnd/>
            <a:tailEnd/>
          </a:ln>
        </p:spPr>
        <p:txBody>
          <a:bodyPr>
            <a:prstTxWarp prst="textNoShape">
              <a:avLst/>
            </a:prstTxWarp>
            <a:spAutoFit/>
          </a:bodyPr>
          <a:lstStyle/>
          <a:p>
            <a:pPr algn="ctr" defTabSz="457200"/>
            <a:r>
              <a:rPr lang="fr-FR" sz="1600" b="1">
                <a:solidFill>
                  <a:schemeClr val="bg1"/>
                </a:solidFill>
                <a:latin typeface="Calibri" charset="0"/>
                <a:ea typeface="ＭＳ Ｐゴシック" charset="-128"/>
                <a:cs typeface="ＭＳ Ｐゴシック" charset="-128"/>
              </a:rPr>
              <a:t>PREPARATION</a:t>
            </a:r>
          </a:p>
        </p:txBody>
      </p:sp>
      <p:graphicFrame>
        <p:nvGraphicFramePr>
          <p:cNvPr id="2" name="Diagram 1"/>
          <p:cNvGraphicFramePr/>
          <p:nvPr/>
        </p:nvGraphicFramePr>
        <p:xfrm>
          <a:off x="1913520" y="1560666"/>
          <a:ext cx="5131223" cy="3170395"/>
        </p:xfrm>
        <a:graphic>
          <a:graphicData uri="http://schemas.openxmlformats.org/drawingml/2006/diagram">
            <a:relIds xmlns:dgm="http://schemas.openxmlformats.org/drawingml/2006/diagram" xmlns:r="http://schemas.openxmlformats.org/officeDocument/2006/relationships" r:dm="rId5" r:lo="rId6" r:qs="rId7" r:cs="rId8"/>
          </a:graphicData>
        </a:graphic>
      </p:graphicFrame>
    </p:spTree>
  </p:cSld>
  <p:clrMapOvr>
    <a:masterClrMapping/>
  </p:clrMapOvr>
  <p:transition spd="slow"/>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Footer Placeholder 1"/>
          <p:cNvSpPr>
            <a:spLocks noGrp="1"/>
          </p:cNvSpPr>
          <p:nvPr>
            <p:ph type="ftr" sz="quarter" idx="10"/>
          </p:nvPr>
        </p:nvSpPr>
        <p:spPr/>
        <p:txBody>
          <a:bodyPr/>
          <a:lstStyle/>
          <a:p>
            <a:r>
              <a:rPr lang="fr-FR"/>
              <a:t>10</a:t>
            </a:r>
            <a:r>
              <a:rPr lang="fr-FR" baseline="30000"/>
              <a:t>th</a:t>
            </a:r>
            <a:r>
              <a:rPr lang="fr-FR"/>
              <a:t>-12</a:t>
            </a:r>
            <a:r>
              <a:rPr lang="fr-FR" baseline="30000"/>
              <a:t>th</a:t>
            </a:r>
            <a:r>
              <a:rPr lang="fr-FR"/>
              <a:t> February 2010</a:t>
            </a:r>
            <a:endParaRPr lang="fr-FR"/>
          </a:p>
        </p:txBody>
      </p:sp>
      <p:pic>
        <p:nvPicPr>
          <p:cNvPr id="494595" name="Picture 10" descr="PINS-blanc-bleu"/>
          <p:cNvPicPr>
            <a:picLocks noChangeAspect="1" noChangeArrowheads="1"/>
          </p:cNvPicPr>
          <p:nvPr/>
        </p:nvPicPr>
        <p:blipFill>
          <a:blip r:embed="rId3"/>
          <a:srcRect/>
          <a:stretch>
            <a:fillRect/>
          </a:stretch>
        </p:blipFill>
        <p:spPr bwMode="auto">
          <a:xfrm>
            <a:off x="971550" y="-26988"/>
            <a:ext cx="6856413" cy="6856413"/>
          </a:xfrm>
          <a:prstGeom prst="rect">
            <a:avLst/>
          </a:prstGeom>
          <a:noFill/>
          <a:ln w="9525">
            <a:noFill/>
            <a:miter lim="800000"/>
            <a:headEnd/>
            <a:tailEnd/>
          </a:ln>
        </p:spPr>
      </p:pic>
      <p:pic>
        <p:nvPicPr>
          <p:cNvPr id="494596" name="Picture 7" descr="PINS-turquoise"/>
          <p:cNvPicPr>
            <a:picLocks noChangeAspect="1" noChangeArrowheads="1"/>
          </p:cNvPicPr>
          <p:nvPr/>
        </p:nvPicPr>
        <p:blipFill>
          <a:blip r:embed="rId4"/>
          <a:srcRect/>
          <a:stretch>
            <a:fillRect/>
          </a:stretch>
        </p:blipFill>
        <p:spPr bwMode="auto">
          <a:xfrm>
            <a:off x="1403350" y="333375"/>
            <a:ext cx="1876425" cy="1876425"/>
          </a:xfrm>
          <a:prstGeom prst="rect">
            <a:avLst/>
          </a:prstGeom>
          <a:noFill/>
          <a:ln w="9525">
            <a:noFill/>
            <a:miter lim="800000"/>
            <a:headEnd/>
            <a:tailEnd/>
          </a:ln>
        </p:spPr>
      </p:pic>
      <p:sp>
        <p:nvSpPr>
          <p:cNvPr id="494597" name="Rectangle 3"/>
          <p:cNvSpPr>
            <a:spLocks noChangeArrowheads="1"/>
          </p:cNvSpPr>
          <p:nvPr/>
        </p:nvSpPr>
        <p:spPr bwMode="auto">
          <a:xfrm>
            <a:off x="1595438" y="1004888"/>
            <a:ext cx="1584325" cy="336550"/>
          </a:xfrm>
          <a:prstGeom prst="rect">
            <a:avLst/>
          </a:prstGeom>
          <a:noFill/>
          <a:ln w="9525">
            <a:noFill/>
            <a:miter lim="800000"/>
            <a:headEnd/>
            <a:tailEnd/>
          </a:ln>
        </p:spPr>
        <p:txBody>
          <a:bodyPr>
            <a:prstTxWarp prst="textNoShape">
              <a:avLst/>
            </a:prstTxWarp>
            <a:spAutoFit/>
          </a:bodyPr>
          <a:lstStyle/>
          <a:p>
            <a:pPr algn="ctr" defTabSz="457200"/>
            <a:r>
              <a:rPr lang="fr-FR" sz="1600" b="1">
                <a:solidFill>
                  <a:schemeClr val="bg1"/>
                </a:solidFill>
                <a:latin typeface="Calibri" charset="0"/>
                <a:ea typeface="ＭＳ Ｐゴシック" charset="-128"/>
                <a:cs typeface="ＭＳ Ｐゴシック" charset="-128"/>
              </a:rPr>
              <a:t>EXPERIENCE</a:t>
            </a:r>
          </a:p>
        </p:txBody>
      </p:sp>
      <p:sp>
        <p:nvSpPr>
          <p:cNvPr id="494598" name="ZoneTexte 9"/>
          <p:cNvSpPr txBox="1">
            <a:spLocks noChangeArrowheads="1"/>
          </p:cNvSpPr>
          <p:nvPr/>
        </p:nvSpPr>
        <p:spPr bwMode="auto">
          <a:xfrm>
            <a:off x="3276600" y="958850"/>
            <a:ext cx="2905125" cy="669925"/>
          </a:xfrm>
          <a:prstGeom prst="rect">
            <a:avLst/>
          </a:prstGeom>
          <a:noFill/>
          <a:ln w="9525">
            <a:noFill/>
            <a:miter lim="800000"/>
            <a:headEnd/>
            <a:tailEnd/>
          </a:ln>
        </p:spPr>
        <p:txBody>
          <a:bodyPr>
            <a:prstTxWarp prst="textNoShape">
              <a:avLst/>
            </a:prstTxWarp>
          </a:bodyPr>
          <a:lstStyle/>
          <a:p>
            <a:pPr defTabSz="457200">
              <a:lnSpc>
                <a:spcPct val="80000"/>
              </a:lnSpc>
            </a:pPr>
            <a:r>
              <a:rPr lang="en-GB" sz="3200" b="1">
                <a:solidFill>
                  <a:srgbClr val="808080"/>
                </a:solidFill>
                <a:ea typeface="ＭＳ Ｐゴシック" charset="-128"/>
                <a:cs typeface="ＭＳ Ｐゴシック" charset="-128"/>
              </a:rPr>
              <a:t>Finally you present </a:t>
            </a:r>
            <a:endParaRPr lang="fr-FR" sz="3200" b="1">
              <a:solidFill>
                <a:srgbClr val="808080"/>
              </a:solidFill>
              <a:ea typeface="ＭＳ Ｐゴシック" charset="-128"/>
              <a:cs typeface="ＭＳ Ｐゴシック" charset="-128"/>
            </a:endParaRPr>
          </a:p>
        </p:txBody>
      </p:sp>
      <p:pic>
        <p:nvPicPr>
          <p:cNvPr id="494599" name="Picture 9"/>
          <p:cNvPicPr>
            <a:picLocks noChangeAspect="1"/>
          </p:cNvPicPr>
          <p:nvPr/>
        </p:nvPicPr>
        <p:blipFill>
          <a:blip r:embed="rId5">
            <a:clrChange>
              <a:clrFrom>
                <a:srgbClr val="FFFFFF"/>
              </a:clrFrom>
              <a:clrTo>
                <a:srgbClr val="FFFFFF">
                  <a:alpha val="0"/>
                </a:srgbClr>
              </a:clrTo>
            </a:clrChange>
          </a:blip>
          <a:srcRect/>
          <a:stretch>
            <a:fillRect/>
          </a:stretch>
        </p:blipFill>
        <p:spPr bwMode="auto">
          <a:xfrm>
            <a:off x="2916238" y="2166938"/>
            <a:ext cx="2990850" cy="299085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Footer Placeholder 1"/>
          <p:cNvSpPr>
            <a:spLocks noGrp="1"/>
          </p:cNvSpPr>
          <p:nvPr>
            <p:ph type="ftr" sz="quarter" idx="10"/>
          </p:nvPr>
        </p:nvSpPr>
        <p:spPr/>
        <p:txBody>
          <a:bodyPr/>
          <a:lstStyle/>
          <a:p>
            <a:r>
              <a:rPr lang="fr-FR"/>
              <a:t>10</a:t>
            </a:r>
            <a:r>
              <a:rPr lang="fr-FR" baseline="30000"/>
              <a:t>th</a:t>
            </a:r>
            <a:r>
              <a:rPr lang="fr-FR"/>
              <a:t>-12</a:t>
            </a:r>
            <a:r>
              <a:rPr lang="fr-FR" baseline="30000"/>
              <a:t>th</a:t>
            </a:r>
            <a:r>
              <a:rPr lang="fr-FR"/>
              <a:t> February 2010</a:t>
            </a:r>
            <a:endParaRPr lang="fr-FR"/>
          </a:p>
        </p:txBody>
      </p:sp>
      <p:pic>
        <p:nvPicPr>
          <p:cNvPr id="581634" name="Picture 8" descr="LOGO CONNECTION"/>
          <p:cNvPicPr>
            <a:picLocks noChangeAspect="1" noChangeArrowheads="1"/>
          </p:cNvPicPr>
          <p:nvPr/>
        </p:nvPicPr>
        <p:blipFill>
          <a:blip r:embed="rId3"/>
          <a:srcRect r="-2693"/>
          <a:stretch>
            <a:fillRect/>
          </a:stretch>
        </p:blipFill>
        <p:spPr bwMode="auto">
          <a:xfrm>
            <a:off x="827088" y="1495425"/>
            <a:ext cx="7986712" cy="1862138"/>
          </a:xfrm>
          <a:prstGeom prst="rect">
            <a:avLst/>
          </a:prstGeom>
          <a:noFill/>
          <a:ln w="9525">
            <a:noFill/>
            <a:miter lim="800000"/>
            <a:headEnd/>
            <a:tailEnd/>
          </a:ln>
        </p:spPr>
      </p:pic>
      <p:sp>
        <p:nvSpPr>
          <p:cNvPr id="581635" name="ZoneTexte 7"/>
          <p:cNvSpPr txBox="1">
            <a:spLocks noChangeArrowheads="1"/>
          </p:cNvSpPr>
          <p:nvPr/>
        </p:nvSpPr>
        <p:spPr bwMode="auto">
          <a:xfrm>
            <a:off x="0" y="4170363"/>
            <a:ext cx="9144000" cy="1409700"/>
          </a:xfrm>
          <a:prstGeom prst="rect">
            <a:avLst/>
          </a:prstGeom>
          <a:noFill/>
          <a:ln w="9525">
            <a:noFill/>
            <a:miter lim="800000"/>
            <a:headEnd/>
            <a:tailEnd/>
          </a:ln>
        </p:spPr>
        <p:txBody>
          <a:bodyPr>
            <a:prstTxWarp prst="textNoShape">
              <a:avLst/>
            </a:prstTxWarp>
            <a:spAutoFit/>
          </a:bodyPr>
          <a:lstStyle/>
          <a:p>
            <a:pPr algn="ctr" defTabSz="457200">
              <a:lnSpc>
                <a:spcPct val="90000"/>
              </a:lnSpc>
            </a:pPr>
            <a:r>
              <a:rPr lang="en-GB" sz="4800" b="1">
                <a:solidFill>
                  <a:srgbClr val="808080"/>
                </a:solidFill>
                <a:latin typeface="Calibri" charset="0"/>
                <a:ea typeface="ＭＳ Ｐゴシック" charset="-128"/>
                <a:cs typeface="ＭＳ Ｐゴシック" charset="-128"/>
              </a:rPr>
              <a:t>How to create and nurture your Communication Kit</a:t>
            </a: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 name="Footer Placeholder 1"/>
          <p:cNvSpPr>
            <a:spLocks noGrp="1"/>
          </p:cNvSpPr>
          <p:nvPr>
            <p:ph type="ftr" sz="quarter" idx="10"/>
          </p:nvPr>
        </p:nvSpPr>
        <p:spPr/>
        <p:txBody>
          <a:bodyPr/>
          <a:lstStyle/>
          <a:p>
            <a:r>
              <a:rPr lang="fr-FR"/>
              <a:t>10</a:t>
            </a:r>
            <a:r>
              <a:rPr lang="fr-FR" baseline="30000"/>
              <a:t>th</a:t>
            </a:r>
            <a:r>
              <a:rPr lang="fr-FR"/>
              <a:t>-12</a:t>
            </a:r>
            <a:r>
              <a:rPr lang="fr-FR" baseline="30000"/>
              <a:t>th</a:t>
            </a:r>
            <a:r>
              <a:rPr lang="fr-FR"/>
              <a:t> February 2010</a:t>
            </a:r>
            <a:endParaRPr lang="fr-FR"/>
          </a:p>
        </p:txBody>
      </p:sp>
      <p:pic>
        <p:nvPicPr>
          <p:cNvPr id="583683" name="Picture 2" descr="PINS-blanc-bleu"/>
          <p:cNvPicPr>
            <a:picLocks noChangeAspect="1" noChangeArrowheads="1"/>
          </p:cNvPicPr>
          <p:nvPr/>
        </p:nvPicPr>
        <p:blipFill>
          <a:blip r:embed="rId3"/>
          <a:srcRect/>
          <a:stretch>
            <a:fillRect/>
          </a:stretch>
        </p:blipFill>
        <p:spPr bwMode="auto">
          <a:xfrm>
            <a:off x="1143000" y="0"/>
            <a:ext cx="6856413" cy="6856413"/>
          </a:xfrm>
          <a:prstGeom prst="rect">
            <a:avLst/>
          </a:prstGeom>
          <a:noFill/>
          <a:ln w="9525">
            <a:noFill/>
            <a:miter lim="800000"/>
            <a:headEnd/>
            <a:tailEnd/>
          </a:ln>
        </p:spPr>
      </p:pic>
      <p:sp>
        <p:nvSpPr>
          <p:cNvPr id="583684" name="Text Box 3"/>
          <p:cNvSpPr txBox="1">
            <a:spLocks noChangeArrowheads="1"/>
          </p:cNvSpPr>
          <p:nvPr/>
        </p:nvSpPr>
        <p:spPr bwMode="auto">
          <a:xfrm>
            <a:off x="5078413" y="1682750"/>
            <a:ext cx="3384550" cy="506413"/>
          </a:xfrm>
          <a:prstGeom prst="rect">
            <a:avLst/>
          </a:prstGeom>
          <a:noFill/>
          <a:ln w="9525">
            <a:noFill/>
            <a:miter lim="800000"/>
            <a:headEnd/>
            <a:tailEnd/>
          </a:ln>
        </p:spPr>
        <p:txBody>
          <a:bodyPr>
            <a:prstTxWarp prst="textNoShape">
              <a:avLst/>
            </a:prstTxWarp>
            <a:spAutoFit/>
          </a:bodyPr>
          <a:lstStyle/>
          <a:p>
            <a:pPr algn="r">
              <a:lnSpc>
                <a:spcPct val="85000"/>
              </a:lnSpc>
            </a:pPr>
            <a:endParaRPr lang="en-US" sz="3200" b="1">
              <a:solidFill>
                <a:srgbClr val="808080"/>
              </a:solidFill>
              <a:ea typeface="ＭＳ Ｐゴシック" charset="-128"/>
              <a:cs typeface="ＭＳ Ｐゴシック" charset="-128"/>
            </a:endParaRPr>
          </a:p>
        </p:txBody>
      </p:sp>
      <p:sp>
        <p:nvSpPr>
          <p:cNvPr id="583685" name="Text Box 4"/>
          <p:cNvSpPr txBox="1">
            <a:spLocks noChangeArrowheads="1"/>
          </p:cNvSpPr>
          <p:nvPr/>
        </p:nvSpPr>
        <p:spPr bwMode="auto">
          <a:xfrm>
            <a:off x="1335088" y="2116138"/>
            <a:ext cx="7019925" cy="350837"/>
          </a:xfrm>
          <a:prstGeom prst="rect">
            <a:avLst/>
          </a:prstGeom>
          <a:noFill/>
          <a:ln w="9525">
            <a:noFill/>
            <a:miter lim="800000"/>
            <a:headEnd/>
            <a:tailEnd/>
          </a:ln>
        </p:spPr>
        <p:txBody>
          <a:bodyPr>
            <a:prstTxWarp prst="textNoShape">
              <a:avLst/>
            </a:prstTxWarp>
            <a:spAutoFit/>
          </a:bodyPr>
          <a:lstStyle/>
          <a:p>
            <a:pPr algn="r">
              <a:lnSpc>
                <a:spcPct val="85000"/>
              </a:lnSpc>
            </a:pPr>
            <a:endParaRPr lang="en-US" sz="2000">
              <a:solidFill>
                <a:srgbClr val="808080"/>
              </a:solidFill>
              <a:ea typeface="ＭＳ Ｐゴシック" charset="-128"/>
              <a:cs typeface="ＭＳ Ｐゴシック" charset="-128"/>
            </a:endParaRPr>
          </a:p>
        </p:txBody>
      </p:sp>
      <p:pic>
        <p:nvPicPr>
          <p:cNvPr id="583686" name="Picture 5" descr="PINS-turquoise"/>
          <p:cNvPicPr>
            <a:picLocks noChangeAspect="1" noChangeArrowheads="1"/>
          </p:cNvPicPr>
          <p:nvPr/>
        </p:nvPicPr>
        <p:blipFill>
          <a:blip r:embed="rId4"/>
          <a:srcRect/>
          <a:stretch>
            <a:fillRect/>
          </a:stretch>
        </p:blipFill>
        <p:spPr bwMode="auto">
          <a:xfrm>
            <a:off x="1116013" y="692150"/>
            <a:ext cx="1876425" cy="1876425"/>
          </a:xfrm>
          <a:prstGeom prst="rect">
            <a:avLst/>
          </a:prstGeom>
          <a:noFill/>
          <a:ln w="9525">
            <a:noFill/>
            <a:miter lim="800000"/>
            <a:headEnd/>
            <a:tailEnd/>
          </a:ln>
        </p:spPr>
      </p:pic>
      <p:sp>
        <p:nvSpPr>
          <p:cNvPr id="583687" name="Rectangle 3"/>
          <p:cNvSpPr>
            <a:spLocks noChangeArrowheads="1"/>
          </p:cNvSpPr>
          <p:nvPr/>
        </p:nvSpPr>
        <p:spPr bwMode="auto">
          <a:xfrm>
            <a:off x="1331913" y="1196975"/>
            <a:ext cx="1454150" cy="825500"/>
          </a:xfrm>
          <a:prstGeom prst="rect">
            <a:avLst/>
          </a:prstGeom>
          <a:noFill/>
          <a:ln w="9525">
            <a:noFill/>
            <a:miter lim="800000"/>
            <a:headEnd/>
            <a:tailEnd/>
          </a:ln>
        </p:spPr>
        <p:txBody>
          <a:bodyPr>
            <a:prstTxWarp prst="textNoShape">
              <a:avLst/>
            </a:prstTxWarp>
            <a:spAutoFit/>
          </a:bodyPr>
          <a:lstStyle/>
          <a:p>
            <a:pPr algn="ctr" defTabSz="457200"/>
            <a:r>
              <a:rPr lang="fr-FR" sz="1600" b="1">
                <a:solidFill>
                  <a:schemeClr val="bg1"/>
                </a:solidFill>
                <a:latin typeface="Calibri" charset="0"/>
                <a:ea typeface="ＭＳ Ｐゴシック" charset="-128"/>
                <a:cs typeface="ＭＳ Ｐゴシック" charset="-128"/>
              </a:rPr>
              <a:t>DANONE CONNECTIONS KIT</a:t>
            </a:r>
          </a:p>
        </p:txBody>
      </p:sp>
      <p:grpSp>
        <p:nvGrpSpPr>
          <p:cNvPr id="2" name="Group 8"/>
          <p:cNvGrpSpPr>
            <a:grpSpLocks/>
          </p:cNvGrpSpPr>
          <p:nvPr/>
        </p:nvGrpSpPr>
        <p:grpSpPr bwMode="auto">
          <a:xfrm>
            <a:off x="3995738" y="2714625"/>
            <a:ext cx="1584325" cy="930275"/>
            <a:chOff x="783" y="2886"/>
            <a:chExt cx="1417" cy="832"/>
          </a:xfrm>
        </p:grpSpPr>
        <p:pic>
          <p:nvPicPr>
            <p:cNvPr id="583689" name="Picture 7" descr="medium1"/>
            <p:cNvPicPr>
              <a:picLocks noChangeAspect="1" noChangeArrowheads="1"/>
            </p:cNvPicPr>
            <p:nvPr/>
          </p:nvPicPr>
          <p:blipFill>
            <a:blip r:embed="rId5"/>
            <a:srcRect/>
            <a:stretch>
              <a:fillRect/>
            </a:stretch>
          </p:blipFill>
          <p:spPr bwMode="auto">
            <a:xfrm>
              <a:off x="783" y="2968"/>
              <a:ext cx="483" cy="691"/>
            </a:xfrm>
            <a:prstGeom prst="rect">
              <a:avLst/>
            </a:prstGeom>
            <a:noFill/>
            <a:ln w="9525">
              <a:solidFill>
                <a:srgbClr val="B2B2B2"/>
              </a:solidFill>
              <a:miter lim="800000"/>
              <a:headEnd/>
              <a:tailEnd/>
            </a:ln>
          </p:spPr>
        </p:pic>
        <p:pic>
          <p:nvPicPr>
            <p:cNvPr id="583690" name="Picture 8" descr="fish1"/>
            <p:cNvPicPr>
              <a:picLocks noChangeAspect="1" noChangeArrowheads="1"/>
            </p:cNvPicPr>
            <p:nvPr/>
          </p:nvPicPr>
          <p:blipFill>
            <a:blip r:embed="rId6"/>
            <a:srcRect/>
            <a:stretch>
              <a:fillRect/>
            </a:stretch>
          </p:blipFill>
          <p:spPr bwMode="auto">
            <a:xfrm rot="439431">
              <a:off x="1837" y="3203"/>
              <a:ext cx="363" cy="515"/>
            </a:xfrm>
            <a:prstGeom prst="rect">
              <a:avLst/>
            </a:prstGeom>
            <a:noFill/>
            <a:ln w="9525">
              <a:solidFill>
                <a:srgbClr val="B2B2B2"/>
              </a:solidFill>
              <a:miter lim="800000"/>
              <a:headEnd/>
              <a:tailEnd/>
            </a:ln>
          </p:spPr>
        </p:pic>
        <p:pic>
          <p:nvPicPr>
            <p:cNvPr id="583691" name="Picture 9" descr="medium2"/>
            <p:cNvPicPr>
              <a:picLocks noChangeAspect="1" noChangeArrowheads="1"/>
            </p:cNvPicPr>
            <p:nvPr/>
          </p:nvPicPr>
          <p:blipFill>
            <a:blip r:embed="rId7"/>
            <a:srcRect/>
            <a:stretch>
              <a:fillRect/>
            </a:stretch>
          </p:blipFill>
          <p:spPr bwMode="auto">
            <a:xfrm rot="770890">
              <a:off x="1156" y="3113"/>
              <a:ext cx="398" cy="567"/>
            </a:xfrm>
            <a:prstGeom prst="rect">
              <a:avLst/>
            </a:prstGeom>
            <a:noFill/>
            <a:ln w="9525">
              <a:solidFill>
                <a:srgbClr val="B2B2B2"/>
              </a:solidFill>
              <a:miter lim="800000"/>
              <a:headEnd/>
              <a:tailEnd/>
            </a:ln>
          </p:spPr>
        </p:pic>
        <p:pic>
          <p:nvPicPr>
            <p:cNvPr id="583692" name="Picture 10" descr="fish2"/>
            <p:cNvPicPr>
              <a:picLocks noChangeAspect="1" noChangeArrowheads="1"/>
            </p:cNvPicPr>
            <p:nvPr/>
          </p:nvPicPr>
          <p:blipFill>
            <a:blip r:embed="rId8"/>
            <a:srcRect/>
            <a:stretch>
              <a:fillRect/>
            </a:stretch>
          </p:blipFill>
          <p:spPr bwMode="auto">
            <a:xfrm>
              <a:off x="1429" y="2886"/>
              <a:ext cx="483" cy="691"/>
            </a:xfrm>
            <a:prstGeom prst="rect">
              <a:avLst/>
            </a:prstGeom>
            <a:noFill/>
            <a:ln w="9525">
              <a:solidFill>
                <a:srgbClr val="B2B2B2"/>
              </a:solidFill>
              <a:miter lim="800000"/>
              <a:headEnd/>
              <a:tailEnd/>
            </a:ln>
          </p:spPr>
        </p:pic>
      </p:grpSp>
      <p:grpSp>
        <p:nvGrpSpPr>
          <p:cNvPr id="3" name="Group 13"/>
          <p:cNvGrpSpPr>
            <a:grpSpLocks/>
          </p:cNvGrpSpPr>
          <p:nvPr/>
        </p:nvGrpSpPr>
        <p:grpSpPr bwMode="auto">
          <a:xfrm>
            <a:off x="2555875" y="2714625"/>
            <a:ext cx="1223963" cy="1001713"/>
            <a:chOff x="1429" y="1446"/>
            <a:chExt cx="1076" cy="880"/>
          </a:xfrm>
        </p:grpSpPr>
        <p:pic>
          <p:nvPicPr>
            <p:cNvPr id="583694" name="Picture 7" descr="DIRTY_EXE_Page_2"/>
            <p:cNvPicPr>
              <a:picLocks noChangeAspect="1" noChangeArrowheads="1"/>
            </p:cNvPicPr>
            <p:nvPr/>
          </p:nvPicPr>
          <p:blipFill>
            <a:blip r:embed="rId9"/>
            <a:srcRect/>
            <a:stretch>
              <a:fillRect/>
            </a:stretch>
          </p:blipFill>
          <p:spPr bwMode="auto">
            <a:xfrm rot="976733">
              <a:off x="1760" y="1446"/>
              <a:ext cx="745" cy="504"/>
            </a:xfrm>
            <a:prstGeom prst="rect">
              <a:avLst/>
            </a:prstGeom>
            <a:noFill/>
            <a:ln w="9525">
              <a:noFill/>
              <a:miter lim="800000"/>
              <a:headEnd/>
              <a:tailEnd/>
            </a:ln>
          </p:spPr>
        </p:pic>
        <p:pic>
          <p:nvPicPr>
            <p:cNvPr id="583695" name="Picture 8" descr="DIRTY_EXE_Page_1"/>
            <p:cNvPicPr>
              <a:picLocks noChangeAspect="1" noChangeArrowheads="1"/>
            </p:cNvPicPr>
            <p:nvPr/>
          </p:nvPicPr>
          <p:blipFill>
            <a:blip r:embed="rId10"/>
            <a:srcRect/>
            <a:stretch>
              <a:fillRect/>
            </a:stretch>
          </p:blipFill>
          <p:spPr bwMode="auto">
            <a:xfrm>
              <a:off x="1429" y="1706"/>
              <a:ext cx="931" cy="620"/>
            </a:xfrm>
            <a:prstGeom prst="rect">
              <a:avLst/>
            </a:prstGeom>
            <a:noFill/>
            <a:ln w="9525">
              <a:noFill/>
              <a:miter lim="800000"/>
              <a:headEnd/>
              <a:tailEnd/>
            </a:ln>
          </p:spPr>
        </p:pic>
      </p:grpSp>
      <p:grpSp>
        <p:nvGrpSpPr>
          <p:cNvPr id="4" name="Group 16"/>
          <p:cNvGrpSpPr>
            <a:grpSpLocks/>
          </p:cNvGrpSpPr>
          <p:nvPr/>
        </p:nvGrpSpPr>
        <p:grpSpPr bwMode="auto">
          <a:xfrm>
            <a:off x="5795963" y="2786063"/>
            <a:ext cx="936625" cy="919162"/>
            <a:chOff x="2872" y="2356"/>
            <a:chExt cx="957" cy="939"/>
          </a:xfrm>
        </p:grpSpPr>
        <p:pic>
          <p:nvPicPr>
            <p:cNvPr id="583697" name="Picture 3"/>
            <p:cNvPicPr>
              <a:picLocks noChangeAspect="1" noChangeArrowheads="1"/>
            </p:cNvPicPr>
            <p:nvPr/>
          </p:nvPicPr>
          <p:blipFill>
            <a:blip r:embed="rId11"/>
            <a:srcRect l="34489" t="23416" r="32275" b="14561"/>
            <a:stretch>
              <a:fillRect/>
            </a:stretch>
          </p:blipFill>
          <p:spPr bwMode="auto">
            <a:xfrm rot="976825">
              <a:off x="3386" y="2504"/>
              <a:ext cx="443" cy="619"/>
            </a:xfrm>
            <a:prstGeom prst="rect">
              <a:avLst/>
            </a:prstGeom>
            <a:noFill/>
            <a:ln w="9525">
              <a:noFill/>
              <a:miter lim="800000"/>
              <a:headEnd/>
              <a:tailEnd/>
            </a:ln>
          </p:spPr>
        </p:pic>
        <p:pic>
          <p:nvPicPr>
            <p:cNvPr id="583698" name="Picture 6"/>
            <p:cNvPicPr>
              <a:picLocks noChangeAspect="1" noChangeArrowheads="1"/>
            </p:cNvPicPr>
            <p:nvPr/>
          </p:nvPicPr>
          <p:blipFill>
            <a:blip r:embed="rId12"/>
            <a:srcRect l="34489" t="21463" r="32275" b="15538"/>
            <a:stretch>
              <a:fillRect/>
            </a:stretch>
          </p:blipFill>
          <p:spPr bwMode="auto">
            <a:xfrm>
              <a:off x="2872" y="2356"/>
              <a:ext cx="660" cy="939"/>
            </a:xfrm>
            <a:prstGeom prst="rect">
              <a:avLst/>
            </a:prstGeom>
            <a:noFill/>
            <a:ln w="9525">
              <a:noFill/>
              <a:miter lim="800000"/>
              <a:headEnd/>
              <a:tailEnd/>
            </a:ln>
          </p:spPr>
        </p:pic>
      </p:grpSp>
      <p:pic>
        <p:nvPicPr>
          <p:cNvPr id="583699" name="Picture 19" descr="LOGO CONNECTION"/>
          <p:cNvPicPr>
            <a:picLocks noChangeAspect="1" noChangeArrowheads="1"/>
          </p:cNvPicPr>
          <p:nvPr/>
        </p:nvPicPr>
        <p:blipFill>
          <a:blip r:embed="rId13"/>
          <a:srcRect r="-1317"/>
          <a:stretch>
            <a:fillRect/>
          </a:stretch>
        </p:blipFill>
        <p:spPr bwMode="auto">
          <a:xfrm>
            <a:off x="2700338" y="1641475"/>
            <a:ext cx="3910012" cy="923925"/>
          </a:xfrm>
          <a:prstGeom prst="rect">
            <a:avLst/>
          </a:prstGeom>
          <a:noFill/>
        </p:spPr>
      </p:pic>
      <p:grpSp>
        <p:nvGrpSpPr>
          <p:cNvPr id="5" name="Group 20"/>
          <p:cNvGrpSpPr>
            <a:grpSpLocks/>
          </p:cNvGrpSpPr>
          <p:nvPr/>
        </p:nvGrpSpPr>
        <p:grpSpPr bwMode="auto">
          <a:xfrm>
            <a:off x="3635375" y="4292600"/>
            <a:ext cx="1944688" cy="1223963"/>
            <a:chOff x="2290" y="2523"/>
            <a:chExt cx="1225" cy="771"/>
          </a:xfrm>
        </p:grpSpPr>
        <p:sp>
          <p:nvSpPr>
            <p:cNvPr id="583701" name="Rectangle 21"/>
            <p:cNvSpPr>
              <a:spLocks noChangeArrowheads="1"/>
            </p:cNvSpPr>
            <p:nvPr/>
          </p:nvSpPr>
          <p:spPr bwMode="auto">
            <a:xfrm>
              <a:off x="2290" y="2523"/>
              <a:ext cx="1225" cy="771"/>
            </a:xfrm>
            <a:prstGeom prst="rect">
              <a:avLst/>
            </a:prstGeom>
            <a:solidFill>
              <a:schemeClr val="bg1"/>
            </a:solidFill>
            <a:ln w="9525">
              <a:solidFill>
                <a:schemeClr val="bg2"/>
              </a:solidFill>
              <a:miter lim="800000"/>
              <a:headEnd/>
              <a:tailEnd/>
            </a:ln>
            <a:effectLst/>
          </p:spPr>
          <p:txBody>
            <a:bodyPr wrap="none" anchor="ctr">
              <a:prstTxWarp prst="textNoShape">
                <a:avLst/>
              </a:prstTxWarp>
            </a:bodyPr>
            <a:lstStyle/>
            <a:p>
              <a:endParaRPr lang="en-US"/>
            </a:p>
          </p:txBody>
        </p:sp>
        <p:sp>
          <p:nvSpPr>
            <p:cNvPr id="583702" name="Text Box 22"/>
            <p:cNvSpPr txBox="1">
              <a:spLocks noChangeArrowheads="1"/>
            </p:cNvSpPr>
            <p:nvPr/>
          </p:nvSpPr>
          <p:spPr bwMode="auto">
            <a:xfrm>
              <a:off x="2290" y="2750"/>
              <a:ext cx="1204" cy="404"/>
            </a:xfrm>
            <a:prstGeom prst="rect">
              <a:avLst/>
            </a:prstGeom>
            <a:noFill/>
            <a:ln w="9525">
              <a:noFill/>
              <a:miter lim="800000"/>
              <a:headEnd/>
              <a:tailEnd/>
            </a:ln>
            <a:effectLst/>
          </p:spPr>
          <p:txBody>
            <a:bodyPr wrap="none">
              <a:prstTxWarp prst="textNoShape">
                <a:avLst/>
              </a:prstTxWarp>
              <a:spAutoFit/>
            </a:bodyPr>
            <a:lstStyle/>
            <a:p>
              <a:pPr algn="ctr"/>
              <a:r>
                <a:rPr lang="en-GB" b="1">
                  <a:solidFill>
                    <a:srgbClr val="000066"/>
                  </a:solidFill>
                </a:rPr>
                <a:t>Communication</a:t>
              </a:r>
            </a:p>
            <a:p>
              <a:pPr algn="ctr"/>
              <a:r>
                <a:rPr lang="en-GB" b="1">
                  <a:solidFill>
                    <a:srgbClr val="000066"/>
                  </a:solidFill>
                </a:rPr>
                <a:t>kit</a:t>
              </a:r>
            </a:p>
          </p:txBody>
        </p:sp>
      </p:grpSp>
      <p:sp>
        <p:nvSpPr>
          <p:cNvPr id="583703" name="Text Box 23"/>
          <p:cNvSpPr txBox="1">
            <a:spLocks noChangeArrowheads="1"/>
          </p:cNvSpPr>
          <p:nvPr/>
        </p:nvSpPr>
        <p:spPr bwMode="auto">
          <a:xfrm>
            <a:off x="4356100" y="3716338"/>
            <a:ext cx="450850" cy="641350"/>
          </a:xfrm>
          <a:prstGeom prst="rect">
            <a:avLst/>
          </a:prstGeom>
          <a:noFill/>
          <a:ln w="9525">
            <a:noFill/>
            <a:miter lim="800000"/>
            <a:headEnd/>
            <a:tailEnd/>
          </a:ln>
          <a:effectLst/>
        </p:spPr>
        <p:txBody>
          <a:bodyPr wrap="none">
            <a:prstTxWarp prst="textNoShape">
              <a:avLst/>
            </a:prstTxWarp>
            <a:spAutoFit/>
          </a:bodyPr>
          <a:lstStyle/>
          <a:p>
            <a:r>
              <a:rPr lang="en-GB" sz="3600" b="1">
                <a:solidFill>
                  <a:srgbClr val="000066"/>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 calcmode="lin" valueType="num">
                                      <p:cBhvr>
                                        <p:cTn id="15" dur="500" fill="hold"/>
                                        <p:tgtEl>
                                          <p:spTgt spid="4"/>
                                        </p:tgtEl>
                                        <p:attrNameLst>
                                          <p:attrName>style.rotation</p:attrName>
                                        </p:attrNameLst>
                                      </p:cBhvr>
                                      <p:tavLst>
                                        <p:tav tm="0">
                                          <p:val>
                                            <p:fltVal val="360"/>
                                          </p:val>
                                        </p:tav>
                                        <p:tav tm="100000">
                                          <p:val>
                                            <p:fltVal val="0"/>
                                          </p:val>
                                        </p:tav>
                                      </p:tavLst>
                                    </p:anim>
                                    <p:animEffect transition="in" filter="fade">
                                      <p:cBhvr>
                                        <p:cTn id="16" dur="500"/>
                                        <p:tgtEl>
                                          <p:spTgt spid="4"/>
                                        </p:tgtEl>
                                      </p:cBhvr>
                                    </p:animEffect>
                                  </p:childTnLst>
                                </p:cTn>
                              </p:par>
                              <p:par>
                                <p:cTn id="17" presetID="49" presetClass="entr" presetSubtype="0" decel="10000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 calcmode="lin" valueType="num">
                                      <p:cBhvr>
                                        <p:cTn id="21" dur="500" fill="hold"/>
                                        <p:tgtEl>
                                          <p:spTgt spid="2"/>
                                        </p:tgtEl>
                                        <p:attrNameLst>
                                          <p:attrName>style.rotation</p:attrName>
                                        </p:attrNameLst>
                                      </p:cBhvr>
                                      <p:tavLst>
                                        <p:tav tm="0">
                                          <p:val>
                                            <p:fltVal val="360"/>
                                          </p:val>
                                        </p:tav>
                                        <p:tav tm="100000">
                                          <p:val>
                                            <p:fltVal val="0"/>
                                          </p:val>
                                        </p:tav>
                                      </p:tavLst>
                                    </p:anim>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 name="Footer Placeholder 3"/>
          <p:cNvSpPr>
            <a:spLocks noGrp="1"/>
          </p:cNvSpPr>
          <p:nvPr>
            <p:ph type="ftr" sz="quarter" idx="10"/>
          </p:nvPr>
        </p:nvSpPr>
        <p:spPr/>
        <p:txBody>
          <a:bodyPr/>
          <a:lstStyle/>
          <a:p>
            <a:r>
              <a:rPr lang="fr-FR"/>
              <a:t>10</a:t>
            </a:r>
            <a:r>
              <a:rPr lang="fr-FR" baseline="30000"/>
              <a:t>th</a:t>
            </a:r>
            <a:r>
              <a:rPr lang="fr-FR"/>
              <a:t>-12</a:t>
            </a:r>
            <a:r>
              <a:rPr lang="fr-FR" baseline="30000"/>
              <a:t>th</a:t>
            </a:r>
            <a:r>
              <a:rPr lang="fr-FR"/>
              <a:t> February 2010</a:t>
            </a:r>
            <a:endParaRPr lang="fr-FR"/>
          </a:p>
        </p:txBody>
      </p:sp>
      <p:pic>
        <p:nvPicPr>
          <p:cNvPr id="585730" name="Picture 2" descr="PINS-blanc-bleu"/>
          <p:cNvPicPr>
            <a:picLocks noChangeAspect="1" noChangeArrowheads="1"/>
          </p:cNvPicPr>
          <p:nvPr/>
        </p:nvPicPr>
        <p:blipFill>
          <a:blip r:embed="rId3"/>
          <a:srcRect/>
          <a:stretch>
            <a:fillRect/>
          </a:stretch>
        </p:blipFill>
        <p:spPr bwMode="auto">
          <a:xfrm>
            <a:off x="1143000" y="0"/>
            <a:ext cx="6856413" cy="6856413"/>
          </a:xfrm>
          <a:prstGeom prst="rect">
            <a:avLst/>
          </a:prstGeom>
          <a:noFill/>
          <a:ln w="9525">
            <a:noFill/>
            <a:miter lim="800000"/>
            <a:headEnd/>
            <a:tailEnd/>
          </a:ln>
        </p:spPr>
      </p:pic>
      <p:grpSp>
        <p:nvGrpSpPr>
          <p:cNvPr id="2" name="Group 56"/>
          <p:cNvGrpSpPr>
            <a:grpSpLocks/>
          </p:cNvGrpSpPr>
          <p:nvPr/>
        </p:nvGrpSpPr>
        <p:grpSpPr bwMode="auto">
          <a:xfrm>
            <a:off x="3417888" y="1485900"/>
            <a:ext cx="1296987" cy="1008063"/>
            <a:chOff x="1927" y="754"/>
            <a:chExt cx="817" cy="635"/>
          </a:xfrm>
        </p:grpSpPr>
        <p:sp>
          <p:nvSpPr>
            <p:cNvPr id="585779" name="Rectangle 51"/>
            <p:cNvSpPr>
              <a:spLocks noChangeArrowheads="1"/>
            </p:cNvSpPr>
            <p:nvPr/>
          </p:nvSpPr>
          <p:spPr bwMode="auto">
            <a:xfrm>
              <a:off x="2517" y="890"/>
              <a:ext cx="136" cy="499"/>
            </a:xfrm>
            <a:prstGeom prst="rect">
              <a:avLst/>
            </a:prstGeom>
            <a:solidFill>
              <a:schemeClr val="bg1"/>
            </a:solidFill>
            <a:ln w="28575">
              <a:solidFill>
                <a:schemeClr val="tx1"/>
              </a:solidFill>
              <a:miter lim="800000"/>
              <a:headEnd/>
              <a:tailEnd/>
            </a:ln>
            <a:effectLst/>
          </p:spPr>
          <p:txBody>
            <a:bodyPr wrap="none" anchor="ctr">
              <a:prstTxWarp prst="textNoShape">
                <a:avLst/>
              </a:prstTxWarp>
            </a:bodyPr>
            <a:lstStyle/>
            <a:p>
              <a:endParaRPr lang="en-US"/>
            </a:p>
          </p:txBody>
        </p:sp>
        <p:sp>
          <p:nvSpPr>
            <p:cNvPr id="585776" name="Rectangle 48"/>
            <p:cNvSpPr>
              <a:spLocks noChangeArrowheads="1"/>
            </p:cNvSpPr>
            <p:nvPr/>
          </p:nvSpPr>
          <p:spPr bwMode="auto">
            <a:xfrm>
              <a:off x="2109" y="754"/>
              <a:ext cx="408" cy="635"/>
            </a:xfrm>
            <a:prstGeom prst="rect">
              <a:avLst/>
            </a:prstGeom>
            <a:solidFill>
              <a:schemeClr val="bg1"/>
            </a:solidFill>
            <a:ln w="28575">
              <a:solidFill>
                <a:schemeClr val="tx1"/>
              </a:solidFill>
              <a:miter lim="800000"/>
              <a:headEnd/>
              <a:tailEnd/>
            </a:ln>
            <a:effectLst/>
          </p:spPr>
          <p:txBody>
            <a:bodyPr wrap="none" anchor="ctr">
              <a:prstTxWarp prst="textNoShape">
                <a:avLst/>
              </a:prstTxWarp>
            </a:bodyPr>
            <a:lstStyle/>
            <a:p>
              <a:endParaRPr lang="en-US"/>
            </a:p>
          </p:txBody>
        </p:sp>
        <p:pic>
          <p:nvPicPr>
            <p:cNvPr id="585775" name="Picture 47" descr="powerpoint_logo">
              <a:hlinkClick r:id="rId4"/>
            </p:cNvPr>
            <p:cNvPicPr>
              <a:picLocks noChangeAspect="1" noChangeArrowheads="1"/>
            </p:cNvPicPr>
            <p:nvPr/>
          </p:nvPicPr>
          <p:blipFill>
            <a:blip r:embed="rId5"/>
            <a:srcRect/>
            <a:stretch>
              <a:fillRect/>
            </a:stretch>
          </p:blipFill>
          <p:spPr bwMode="auto">
            <a:xfrm>
              <a:off x="1927" y="799"/>
              <a:ext cx="318" cy="316"/>
            </a:xfrm>
            <a:prstGeom prst="rect">
              <a:avLst/>
            </a:prstGeom>
            <a:noFill/>
          </p:spPr>
        </p:pic>
        <p:sp>
          <p:nvSpPr>
            <p:cNvPr id="585782" name="Rectangle 54"/>
            <p:cNvSpPr>
              <a:spLocks noChangeArrowheads="1"/>
            </p:cNvSpPr>
            <p:nvPr/>
          </p:nvSpPr>
          <p:spPr bwMode="auto">
            <a:xfrm>
              <a:off x="2426" y="890"/>
              <a:ext cx="136" cy="499"/>
            </a:xfrm>
            <a:prstGeom prst="rect">
              <a:avLst/>
            </a:prstGeom>
            <a:solidFill>
              <a:schemeClr val="bg1"/>
            </a:solidFill>
            <a:ln w="9525">
              <a:noFill/>
              <a:miter lim="800000"/>
              <a:headEnd/>
              <a:tailEnd/>
            </a:ln>
            <a:effectLst/>
          </p:spPr>
          <p:txBody>
            <a:bodyPr wrap="none" anchor="ctr">
              <a:prstTxWarp prst="textNoShape">
                <a:avLst/>
              </a:prstTxWarp>
            </a:bodyPr>
            <a:lstStyle/>
            <a:p>
              <a:endParaRPr lang="en-US"/>
            </a:p>
          </p:txBody>
        </p:sp>
        <p:sp>
          <p:nvSpPr>
            <p:cNvPr id="585783" name="Line 55"/>
            <p:cNvSpPr>
              <a:spLocks noChangeShapeType="1"/>
            </p:cNvSpPr>
            <p:nvPr/>
          </p:nvSpPr>
          <p:spPr bwMode="auto">
            <a:xfrm>
              <a:off x="2109" y="1389"/>
              <a:ext cx="544" cy="0"/>
            </a:xfrm>
            <a:prstGeom prst="line">
              <a:avLst/>
            </a:prstGeom>
            <a:noFill/>
            <a:ln w="28575">
              <a:solidFill>
                <a:schemeClr val="tx1"/>
              </a:solidFill>
              <a:round/>
              <a:headEnd/>
              <a:tailEnd/>
            </a:ln>
            <a:effectLst/>
          </p:spPr>
          <p:txBody>
            <a:bodyPr>
              <a:prstTxWarp prst="textNoShape">
                <a:avLst/>
              </a:prstTxWarp>
            </a:bodyPr>
            <a:lstStyle/>
            <a:p>
              <a:endParaRPr lang="en-US"/>
            </a:p>
          </p:txBody>
        </p:sp>
        <p:sp>
          <p:nvSpPr>
            <p:cNvPr id="585777" name="Text Box 49"/>
            <p:cNvSpPr txBox="1">
              <a:spLocks noChangeArrowheads="1"/>
            </p:cNvSpPr>
            <p:nvPr/>
          </p:nvSpPr>
          <p:spPr bwMode="auto">
            <a:xfrm>
              <a:off x="1928" y="754"/>
              <a:ext cx="816" cy="630"/>
            </a:xfrm>
            <a:prstGeom prst="rect">
              <a:avLst/>
            </a:prstGeom>
            <a:noFill/>
            <a:ln w="9525">
              <a:noFill/>
              <a:miter lim="800000"/>
              <a:headEnd/>
              <a:tailEnd/>
            </a:ln>
            <a:effectLst/>
          </p:spPr>
          <p:txBody>
            <a:bodyPr>
              <a:prstTxWarp prst="textNoShape">
                <a:avLst/>
              </a:prstTxWarp>
              <a:spAutoFit/>
            </a:bodyPr>
            <a:lstStyle/>
            <a:p>
              <a:pPr marL="457200">
                <a:spcBef>
                  <a:spcPct val="50000"/>
                </a:spcBef>
              </a:pPr>
              <a:r>
                <a:rPr lang="en-GB" sz="700" b="1"/>
                <a:t>…………....</a:t>
              </a:r>
            </a:p>
            <a:p>
              <a:pPr marL="457200">
                <a:spcBef>
                  <a:spcPct val="50000"/>
                </a:spcBef>
              </a:pPr>
              <a:r>
                <a:rPr lang="en-GB" sz="700" b="1"/>
                <a:t>…………....</a:t>
              </a:r>
            </a:p>
            <a:p>
              <a:pPr marL="457200">
                <a:spcBef>
                  <a:spcPct val="50000"/>
                </a:spcBef>
                <a:buFontTx/>
                <a:buChar char="•"/>
              </a:pPr>
              <a:r>
                <a:rPr lang="en-GB" sz="700" b="1"/>
                <a:t>……….....</a:t>
              </a:r>
            </a:p>
            <a:p>
              <a:pPr marL="457200">
                <a:spcBef>
                  <a:spcPct val="50000"/>
                </a:spcBef>
                <a:buFontTx/>
                <a:buChar char="•"/>
              </a:pPr>
              <a:r>
                <a:rPr lang="en-GB" sz="700" b="1"/>
                <a:t>……….....</a:t>
              </a:r>
            </a:p>
            <a:p>
              <a:pPr marL="457200">
                <a:spcBef>
                  <a:spcPct val="50000"/>
                </a:spcBef>
                <a:buFontTx/>
                <a:buChar char="•"/>
              </a:pPr>
              <a:r>
                <a:rPr lang="en-GB" sz="700" b="1"/>
                <a:t>……….....</a:t>
              </a:r>
            </a:p>
            <a:p>
              <a:pPr marL="457200">
                <a:spcBef>
                  <a:spcPct val="50000"/>
                </a:spcBef>
                <a:buFontTx/>
                <a:buChar char="•"/>
              </a:pPr>
              <a:r>
                <a:rPr lang="en-GB" sz="700" b="1"/>
                <a:t>……….....</a:t>
              </a:r>
            </a:p>
          </p:txBody>
        </p:sp>
        <p:sp>
          <p:nvSpPr>
            <p:cNvPr id="585778" name="AutoShape 50"/>
            <p:cNvSpPr>
              <a:spLocks noChangeArrowheads="1"/>
            </p:cNvSpPr>
            <p:nvPr/>
          </p:nvSpPr>
          <p:spPr bwMode="auto">
            <a:xfrm>
              <a:off x="2517" y="754"/>
              <a:ext cx="136" cy="136"/>
            </a:xfrm>
            <a:prstGeom prst="rtTriangle">
              <a:avLst/>
            </a:prstGeom>
            <a:solidFill>
              <a:schemeClr val="bg1"/>
            </a:solidFill>
            <a:ln w="28575">
              <a:solidFill>
                <a:schemeClr val="tx1"/>
              </a:solidFill>
              <a:miter lim="800000"/>
              <a:headEnd/>
              <a:tailEnd/>
            </a:ln>
            <a:effectLst/>
          </p:spPr>
          <p:txBody>
            <a:bodyPr wrap="none" anchor="ctr">
              <a:prstTxWarp prst="textNoShape">
                <a:avLst/>
              </a:prstTxWarp>
            </a:bodyPr>
            <a:lstStyle/>
            <a:p>
              <a:endParaRPr lang="en-US"/>
            </a:p>
          </p:txBody>
        </p:sp>
      </p:grpSp>
      <p:pic>
        <p:nvPicPr>
          <p:cNvPr id="585731" name="Image 9" descr="PINS-RELIEF-C60-J40.png"/>
          <p:cNvPicPr>
            <a:picLocks noChangeAspect="1"/>
          </p:cNvPicPr>
          <p:nvPr/>
        </p:nvPicPr>
        <p:blipFill>
          <a:blip r:embed="rId6"/>
          <a:srcRect/>
          <a:stretch>
            <a:fillRect/>
          </a:stretch>
        </p:blipFill>
        <p:spPr bwMode="auto">
          <a:xfrm>
            <a:off x="1116013" y="620713"/>
            <a:ext cx="1871662" cy="1871662"/>
          </a:xfrm>
          <a:prstGeom prst="rect">
            <a:avLst/>
          </a:prstGeom>
          <a:noFill/>
          <a:ln w="9525">
            <a:noFill/>
            <a:miter lim="800000"/>
            <a:headEnd/>
            <a:tailEnd/>
          </a:ln>
        </p:spPr>
      </p:pic>
      <p:sp>
        <p:nvSpPr>
          <p:cNvPr id="585732" name="Rectangle 10"/>
          <p:cNvSpPr>
            <a:spLocks noChangeArrowheads="1"/>
          </p:cNvSpPr>
          <p:nvPr/>
        </p:nvSpPr>
        <p:spPr bwMode="auto">
          <a:xfrm>
            <a:off x="1476375" y="1125538"/>
            <a:ext cx="1223963" cy="915987"/>
          </a:xfrm>
          <a:prstGeom prst="rect">
            <a:avLst/>
          </a:prstGeom>
          <a:noFill/>
          <a:ln w="9525">
            <a:noFill/>
            <a:miter lim="800000"/>
            <a:headEnd/>
            <a:tailEnd/>
          </a:ln>
        </p:spPr>
        <p:txBody>
          <a:bodyPr>
            <a:prstTxWarp prst="textNoShape">
              <a:avLst/>
            </a:prstTxWarp>
            <a:spAutoFit/>
          </a:bodyPr>
          <a:lstStyle/>
          <a:p>
            <a:pPr algn="ctr" defTabSz="457200"/>
            <a:r>
              <a:rPr lang="fr-FR" b="1">
                <a:solidFill>
                  <a:schemeClr val="bg1"/>
                </a:solidFill>
                <a:latin typeface="Calibri" charset="0"/>
              </a:rPr>
              <a:t>WHAT IS THE COM </a:t>
            </a:r>
          </a:p>
          <a:p>
            <a:pPr algn="ctr" defTabSz="457200"/>
            <a:r>
              <a:rPr lang="fr-FR" b="1">
                <a:solidFill>
                  <a:schemeClr val="bg1"/>
                </a:solidFill>
                <a:latin typeface="Calibri" charset="0"/>
              </a:rPr>
              <a:t>KIT?</a:t>
            </a:r>
          </a:p>
        </p:txBody>
      </p:sp>
      <p:sp>
        <p:nvSpPr>
          <p:cNvPr id="585735" name="Rectangle 7"/>
          <p:cNvSpPr>
            <a:spLocks/>
          </p:cNvSpPr>
          <p:nvPr/>
        </p:nvSpPr>
        <p:spPr bwMode="auto">
          <a:xfrm>
            <a:off x="2627313" y="4222750"/>
            <a:ext cx="3889375" cy="1152525"/>
          </a:xfrm>
          <a:prstGeom prst="rect">
            <a:avLst/>
          </a:prstGeom>
          <a:noFill/>
          <a:ln w="9525">
            <a:noFill/>
            <a:miter lim="800000"/>
            <a:headEnd/>
            <a:tailEnd/>
          </a:ln>
        </p:spPr>
        <p:txBody>
          <a:bodyPr>
            <a:prstTxWarp prst="textNoShape">
              <a:avLst/>
            </a:prstTxWarp>
          </a:bodyPr>
          <a:lstStyle/>
          <a:p>
            <a:pPr marL="342900" indent="-342900" algn="ctr">
              <a:spcBef>
                <a:spcPct val="20000"/>
              </a:spcBef>
            </a:pPr>
            <a:endParaRPr lang="en-GB" sz="2200">
              <a:latin typeface="Calibri" charset="0"/>
            </a:endParaRPr>
          </a:p>
        </p:txBody>
      </p:sp>
      <p:sp>
        <p:nvSpPr>
          <p:cNvPr id="585749" name="Text Box 21"/>
          <p:cNvSpPr txBox="1">
            <a:spLocks noChangeArrowheads="1"/>
          </p:cNvSpPr>
          <p:nvPr/>
        </p:nvSpPr>
        <p:spPr bwMode="auto">
          <a:xfrm>
            <a:off x="4837113" y="3260725"/>
            <a:ext cx="1606550" cy="457200"/>
          </a:xfrm>
          <a:prstGeom prst="rect">
            <a:avLst/>
          </a:prstGeom>
          <a:noFill/>
          <a:ln w="9525">
            <a:noFill/>
            <a:miter lim="800000"/>
            <a:headEnd/>
            <a:tailEnd/>
          </a:ln>
          <a:effectLst/>
        </p:spPr>
        <p:txBody>
          <a:bodyPr wrap="none">
            <a:prstTxWarp prst="textNoShape">
              <a:avLst/>
            </a:prstTxWarp>
            <a:spAutoFit/>
          </a:bodyPr>
          <a:lstStyle/>
          <a:p>
            <a:r>
              <a:rPr lang="en-GB" sz="2400" b="1">
                <a:latin typeface="Calibri" charset="0"/>
              </a:rPr>
              <a:t>Confidence</a:t>
            </a:r>
          </a:p>
        </p:txBody>
      </p:sp>
      <p:sp>
        <p:nvSpPr>
          <p:cNvPr id="585751" name="Line 23"/>
          <p:cNvSpPr>
            <a:spLocks noChangeShapeType="1"/>
          </p:cNvSpPr>
          <p:nvPr/>
        </p:nvSpPr>
        <p:spPr bwMode="auto">
          <a:xfrm flipV="1">
            <a:off x="5219700" y="3789363"/>
            <a:ext cx="288925" cy="384175"/>
          </a:xfrm>
          <a:prstGeom prst="line">
            <a:avLst/>
          </a:prstGeom>
          <a:noFill/>
          <a:ln w="28575">
            <a:solidFill>
              <a:schemeClr val="hlink"/>
            </a:solidFill>
            <a:round/>
            <a:headEnd type="triangle" w="med" len="med"/>
            <a:tailEnd/>
          </a:ln>
          <a:effectLst/>
        </p:spPr>
        <p:txBody>
          <a:bodyPr>
            <a:prstTxWarp prst="textNoShape">
              <a:avLst/>
            </a:prstTxWarp>
          </a:bodyPr>
          <a:lstStyle/>
          <a:p>
            <a:endParaRPr lang="en-US"/>
          </a:p>
        </p:txBody>
      </p:sp>
      <p:sp>
        <p:nvSpPr>
          <p:cNvPr id="585752" name="Text Box 24"/>
          <p:cNvSpPr txBox="1">
            <a:spLocks noChangeArrowheads="1"/>
          </p:cNvSpPr>
          <p:nvPr/>
        </p:nvSpPr>
        <p:spPr bwMode="auto">
          <a:xfrm>
            <a:off x="2771775" y="3260725"/>
            <a:ext cx="1703388" cy="457200"/>
          </a:xfrm>
          <a:prstGeom prst="rect">
            <a:avLst/>
          </a:prstGeom>
          <a:noFill/>
          <a:ln w="9525">
            <a:noFill/>
            <a:miter lim="800000"/>
            <a:headEnd/>
            <a:tailEnd/>
          </a:ln>
          <a:effectLst/>
        </p:spPr>
        <p:txBody>
          <a:bodyPr wrap="none">
            <a:prstTxWarp prst="textNoShape">
              <a:avLst/>
            </a:prstTxWarp>
            <a:spAutoFit/>
          </a:bodyPr>
          <a:lstStyle/>
          <a:p>
            <a:r>
              <a:rPr lang="en-GB" sz="2400" b="1">
                <a:latin typeface="Calibri" charset="0"/>
              </a:rPr>
              <a:t>Information</a:t>
            </a:r>
          </a:p>
        </p:txBody>
      </p:sp>
      <p:sp>
        <p:nvSpPr>
          <p:cNvPr id="585753" name="Line 25"/>
          <p:cNvSpPr>
            <a:spLocks noChangeShapeType="1"/>
          </p:cNvSpPr>
          <p:nvPr/>
        </p:nvSpPr>
        <p:spPr bwMode="auto">
          <a:xfrm flipH="1" flipV="1">
            <a:off x="3779838" y="3789363"/>
            <a:ext cx="312737" cy="360362"/>
          </a:xfrm>
          <a:prstGeom prst="line">
            <a:avLst/>
          </a:prstGeom>
          <a:noFill/>
          <a:ln w="28575">
            <a:solidFill>
              <a:schemeClr val="hlink"/>
            </a:solidFill>
            <a:round/>
            <a:headEnd type="triangle" w="med" len="med"/>
            <a:tailEnd/>
          </a:ln>
          <a:effectLst/>
        </p:spPr>
        <p:txBody>
          <a:bodyPr>
            <a:prstTxWarp prst="textNoShape">
              <a:avLst/>
            </a:prstTxWarp>
          </a:bodyPr>
          <a:lstStyle/>
          <a:p>
            <a:endParaRPr lang="en-US"/>
          </a:p>
        </p:txBody>
      </p:sp>
      <p:grpSp>
        <p:nvGrpSpPr>
          <p:cNvPr id="3" name="Group 57"/>
          <p:cNvGrpSpPr>
            <a:grpSpLocks/>
          </p:cNvGrpSpPr>
          <p:nvPr/>
        </p:nvGrpSpPr>
        <p:grpSpPr bwMode="auto">
          <a:xfrm>
            <a:off x="4365625" y="1196975"/>
            <a:ext cx="1430338" cy="1727200"/>
            <a:chOff x="2750" y="754"/>
            <a:chExt cx="901" cy="1088"/>
          </a:xfrm>
        </p:grpSpPr>
        <p:pic>
          <p:nvPicPr>
            <p:cNvPr id="585767" name="Picture 39" descr="calendrier"/>
            <p:cNvPicPr>
              <a:picLocks noChangeAspect="1" noChangeArrowheads="1"/>
            </p:cNvPicPr>
            <p:nvPr/>
          </p:nvPicPr>
          <p:blipFill>
            <a:blip r:embed="rId7"/>
            <a:srcRect/>
            <a:stretch>
              <a:fillRect/>
            </a:stretch>
          </p:blipFill>
          <p:spPr bwMode="auto">
            <a:xfrm rot="643781">
              <a:off x="2750" y="754"/>
              <a:ext cx="901" cy="1088"/>
            </a:xfrm>
            <a:prstGeom prst="rect">
              <a:avLst/>
            </a:prstGeom>
            <a:noFill/>
          </p:spPr>
        </p:pic>
        <p:sp>
          <p:nvSpPr>
            <p:cNvPr id="585769" name="Text Box 41"/>
            <p:cNvSpPr txBox="1">
              <a:spLocks noChangeArrowheads="1"/>
            </p:cNvSpPr>
            <p:nvPr/>
          </p:nvSpPr>
          <p:spPr bwMode="auto">
            <a:xfrm rot="643781">
              <a:off x="2880" y="1284"/>
              <a:ext cx="556" cy="404"/>
            </a:xfrm>
            <a:prstGeom prst="rect">
              <a:avLst/>
            </a:prstGeom>
            <a:noFill/>
            <a:ln w="9525">
              <a:noFill/>
              <a:miter lim="800000"/>
              <a:headEnd/>
              <a:tailEnd/>
            </a:ln>
            <a:effectLst/>
          </p:spPr>
          <p:txBody>
            <a:bodyPr wrap="none">
              <a:prstTxWarp prst="textNoShape">
                <a:avLst/>
              </a:prstTxWarp>
              <a:spAutoFit/>
            </a:bodyPr>
            <a:lstStyle/>
            <a:p>
              <a:r>
                <a:rPr lang="en-GB" b="1"/>
                <a:t>Every </a:t>
              </a:r>
            </a:p>
            <a:p>
              <a:r>
                <a:rPr lang="en-GB" b="1"/>
                <a:t>month</a:t>
              </a:r>
            </a:p>
          </p:txBody>
        </p:sp>
      </p:grpSp>
      <p:sp>
        <p:nvSpPr>
          <p:cNvPr id="585773" name="Text Box 45"/>
          <p:cNvSpPr txBox="1">
            <a:spLocks noChangeArrowheads="1"/>
          </p:cNvSpPr>
          <p:nvPr/>
        </p:nvSpPr>
        <p:spPr bwMode="auto">
          <a:xfrm>
            <a:off x="3798888" y="2493963"/>
            <a:ext cx="628650" cy="366712"/>
          </a:xfrm>
          <a:prstGeom prst="rect">
            <a:avLst/>
          </a:prstGeom>
          <a:noFill/>
          <a:ln w="9525">
            <a:noFill/>
            <a:miter lim="800000"/>
            <a:headEnd/>
            <a:tailEnd/>
          </a:ln>
          <a:effectLst/>
        </p:spPr>
        <p:txBody>
          <a:bodyPr wrap="none">
            <a:prstTxWarp prst="textNoShape">
              <a:avLst/>
            </a:prstTxWarp>
            <a:spAutoFit/>
          </a:bodyPr>
          <a:lstStyle/>
          <a:p>
            <a:r>
              <a:rPr lang="en-GB" b="1"/>
              <a:t>PPT</a:t>
            </a:r>
          </a:p>
        </p:txBody>
      </p:sp>
      <p:pic>
        <p:nvPicPr>
          <p:cNvPr id="585788" name="Picture 60" descr="tl"/>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4395788" y="4076700"/>
            <a:ext cx="463550" cy="1447800"/>
          </a:xfrm>
          <a:prstGeom prst="rect">
            <a:avLst/>
          </a:prstGeom>
          <a:noFill/>
        </p:spPr>
      </p:pic>
      <p:sp>
        <p:nvSpPr>
          <p:cNvPr id="585789" name="Text Box 61"/>
          <p:cNvSpPr txBox="1">
            <a:spLocks noChangeArrowheads="1"/>
          </p:cNvSpPr>
          <p:nvPr/>
        </p:nvSpPr>
        <p:spPr bwMode="auto">
          <a:xfrm>
            <a:off x="3995738" y="5516563"/>
            <a:ext cx="1268412" cy="336550"/>
          </a:xfrm>
          <a:prstGeom prst="rect">
            <a:avLst/>
          </a:prstGeom>
          <a:noFill/>
          <a:ln w="9525">
            <a:noFill/>
            <a:miter lim="800000"/>
            <a:headEnd/>
            <a:tailEnd/>
          </a:ln>
          <a:effectLst/>
        </p:spPr>
        <p:txBody>
          <a:bodyPr wrap="none">
            <a:prstTxWarp prst="textNoShape">
              <a:avLst/>
            </a:prstTxWarp>
            <a:spAutoFit/>
          </a:bodyPr>
          <a:lstStyle/>
          <a:p>
            <a:r>
              <a:rPr lang="en-GB" sz="1600" b="1">
                <a:latin typeface="Calibri" charset="0"/>
              </a:rPr>
              <a:t>Team Leader</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003855"/>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003855"/>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2148</TotalTime>
  <Words>8346</Words>
  <Application>Microsoft Office PowerPoint</Application>
  <PresentationFormat>On-screen Show (4:3)</PresentationFormat>
  <Paragraphs>1224</Paragraphs>
  <Slides>139</Slides>
  <Notes>129</Notes>
  <HiddenSlides>5</HiddenSlides>
  <MMClips>2</MMClips>
  <ScaleCrop>false</ScaleCrop>
  <HeadingPairs>
    <vt:vector size="6" baseType="variant">
      <vt:variant>
        <vt:lpstr>Design Template</vt:lpstr>
      </vt:variant>
      <vt:variant>
        <vt:i4>1</vt:i4>
      </vt:variant>
      <vt:variant>
        <vt:lpstr>Embedded OLE Servers</vt:lpstr>
      </vt:variant>
      <vt:variant>
        <vt:i4>2</vt:i4>
      </vt:variant>
      <vt:variant>
        <vt:lpstr>Slide Titles</vt:lpstr>
      </vt:variant>
      <vt:variant>
        <vt:i4>139</vt:i4>
      </vt:variant>
    </vt:vector>
  </HeadingPairs>
  <TitlesOfParts>
    <vt:vector size="142" baseType="lpstr">
      <vt:lpstr>Office Theme</vt:lpstr>
      <vt:lpstr>Chart</vt:lpstr>
      <vt:lpstr>Acrobat Document</vt:lpstr>
      <vt:lpstr>Slide 1</vt:lpstr>
      <vt:lpstr>Slide 2</vt:lpstr>
      <vt:lpstr>Danone Connections</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Internal communication A.U.: What for ?</vt:lpstr>
      <vt:lpstr>The Internal Communication A.U. : a deal between us</vt:lpstr>
      <vt:lpstr>The Internal Communication A.U. : a deal between us</vt:lpstr>
      <vt:lpstr>Slide 119</vt:lpstr>
      <vt:lpstr>The Internal Communication A.U. : a deal between us</vt:lpstr>
      <vt:lpstr>Slide 121</vt:lpstr>
      <vt:lpstr>Slide 122</vt:lpstr>
      <vt:lpstr>The Internal Communication A.U. : a deal between us</vt:lpstr>
      <vt:lpstr>Slide 124</vt:lpstr>
      <vt:lpstr>Slide 125</vt:lpstr>
      <vt:lpstr>Slide 126</vt:lpstr>
      <vt:lpstr>The Internal Communication A.U. : a deal between us</vt:lpstr>
      <vt:lpstr>Slide 128</vt:lpstr>
      <vt:lpstr>The Internal Communication A.U. : a deal between us</vt:lpstr>
      <vt:lpstr>Slide 130</vt:lpstr>
      <vt:lpstr>The Deal: calendar</vt:lpstr>
      <vt:lpstr>Slide 132</vt:lpstr>
      <vt:lpstr>Slide 133</vt:lpstr>
      <vt:lpstr>Slide 134</vt:lpstr>
      <vt:lpstr>Slide 135</vt:lpstr>
      <vt:lpstr>Slide 136</vt:lpstr>
      <vt:lpstr>Slide 137</vt:lpstr>
      <vt:lpstr>Slide 138</vt:lpstr>
      <vt:lpstr>Slide 139</vt:lpstr>
    </vt:vector>
  </TitlesOfParts>
  <Manager/>
  <Company> </Company>
  <LinksUpToDate>false</LinksUpToDate>
  <SharedDoc>false</SharedDoc>
  <HyperlinkBase/>
  <HyperlinksChanged>false</HyperlinksChanged>
  <AppVersion>12.0256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 Cath'rine GAN</dc:creator>
  <cp:keywords/>
  <dc:description/>
  <cp:lastModifiedBy>Christophe Gillet</cp:lastModifiedBy>
  <cp:revision>218</cp:revision>
  <dcterms:created xsi:type="dcterms:W3CDTF">2011-01-21T10:32:12Z</dcterms:created>
  <dcterms:modified xsi:type="dcterms:W3CDTF">2011-01-21T10:59:38Z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123945</vt:lpwstr>
  </property>
  <property fmtid="{D5CDD505-2E9C-101B-9397-08002B2CF9AE}" pid="3" name="NXPowerLiteVersion">
    <vt:lpwstr>D3.7.2</vt:lpwstr>
  </property>
</Properties>
</file>